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20975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ALLOWED TO HAVE SEXUAL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RELATIONSHIPS WITH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COMMUNITY MEMBERS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80" y="276980"/>
            <a:ext cx="5209756" cy="18147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ALLOWED TO HAVE SEXUAL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RELATIONSHIPS WITH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COMMUNITY MEMBERS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92" y="277005"/>
            <a:ext cx="5209756" cy="18147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ALLOWED TO HAVE SEXUAL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RELATIONSHIPS WITH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COMMUNITY MEMBERS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35880" y="276993"/>
            <a:ext cx="5209756" cy="18147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ALLOWED TO HAVE SEXUAL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RELATIONSHIPS WITH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COMMUNITY MEMBERS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48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Mullin, Kirsten</cp:lastModifiedBy>
  <cp:revision>1</cp:revision>
  <dcterms:created xsi:type="dcterms:W3CDTF">2021-02-17T10:46:10Z</dcterms:created>
  <dcterms:modified xsi:type="dcterms:W3CDTF">2021-03-08T16:49:46Z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