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8008240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FOR OR ACCEPT BRIBES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2" name="text 1"/>
          <p:cNvSpPr txBox="1"/>
          <p:nvPr/>
        </p:nvSpPr>
        <p:spPr>
          <a:xfrm>
            <a:off x="610480" y="277007"/>
            <a:ext cx="8008240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FOR OR ACCEPT BRIBES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10480" y="277013"/>
            <a:ext cx="8008240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FOR OR ACCEPT BRIBES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10480" y="277021"/>
            <a:ext cx="8008240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FOR OR ACCEPT BRIBES FOR EMPLOYMENT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52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Mullin, Kirsten</cp:lastModifiedBy>
  <cp:revision>1</cp:revision>
  <dcterms:created xsi:type="dcterms:W3CDTF">2021-02-17T10:52:02Z</dcterms:created>
  <dcterms:modified xsi:type="dcterms:W3CDTF">2021-03-08T16:51:45Z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