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13"/>
            <a:ext cx="6343688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ORGANISATIONS ENCOURAGE</a:t>
            </a:r>
            <a:endParaRPr sz="300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EVERYONE TO REPORT ABUSE</a:t>
            </a:r>
            <a:endParaRPr sz="300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3" name="text 1"/>
          <p:cNvSpPr txBox="1"/>
          <p:nvPr/>
        </p:nvSpPr>
        <p:spPr>
          <a:xfrm>
            <a:off x="610480" y="277013"/>
            <a:ext cx="6343688" cy="90030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AID ORGANISATIONS ENCOURAGE</a:t>
            </a:r>
            <a:endParaRPr sz="3000" dirty="0">
              <a:latin typeface="Raleway SemiBold"/>
              <a:cs typeface="Raleway SemiBold"/>
            </a:endParaRPr>
          </a:p>
          <a:p>
            <a:pPr marL="0">
              <a:lnSpc>
                <a:spcPct val="100000"/>
              </a:lnSpc>
            </a:pPr>
            <a:r>
              <a:rPr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EVERYONE TO REPORT ABUSE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</Words>
  <Application>Microsoft Office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Mullin, Kirsten</cp:lastModifiedBy>
  <cp:revision>1</cp:revision>
  <dcterms:created xsi:type="dcterms:W3CDTF">2021-02-17T10:42:48Z</dcterms:created>
  <dcterms:modified xsi:type="dcterms:W3CDTF">2021-03-08T16:49:15Z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