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5745163" cy="184665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</a:t>
            </a:r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</a:t>
            </a: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 RELATIONSHIPS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4" name="text 1"/>
          <p:cNvSpPr txBox="1"/>
          <p:nvPr/>
        </p:nvSpPr>
        <p:spPr>
          <a:xfrm>
            <a:off x="635892" y="276920"/>
            <a:ext cx="568299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4" name="text 1"/>
          <p:cNvSpPr txBox="1"/>
          <p:nvPr/>
        </p:nvSpPr>
        <p:spPr>
          <a:xfrm>
            <a:off x="635879" y="276920"/>
            <a:ext cx="568299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79" y="276920"/>
            <a:ext cx="568299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07188" y="183220"/>
            <a:ext cx="5682996" cy="18147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79" y="276920"/>
            <a:ext cx="568299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3" name="text 1"/>
          <p:cNvSpPr txBox="1"/>
          <p:nvPr/>
        </p:nvSpPr>
        <p:spPr>
          <a:xfrm>
            <a:off x="635886" y="276920"/>
            <a:ext cx="568299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79" y="276920"/>
            <a:ext cx="568299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MUST NEVER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HAVE SEXUAL RELATIONSHIPS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WITH ANYONE UNDER 18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YEARS OLD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105</Words>
  <Application>Microsoft Office PowerPoint</Application>
  <PresentationFormat>Custom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Mullin, Kirsten</cp:lastModifiedBy>
  <cp:revision>1</cp:revision>
  <dcterms:created xsi:type="dcterms:W3CDTF">2021-02-18T08:49:45Z</dcterms:created>
  <dcterms:modified xsi:type="dcterms:W3CDTF">2021-03-08T16:50:02Z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