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5"/>
    <p:sldMasterId id="214748368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y="5143500" cx="9144000"/>
  <p:notesSz cx="6858000" cy="9144000"/>
  <p:embeddedFontLst>
    <p:embeddedFont>
      <p:font typeface="Raleway"/>
      <p:regular r:id="rId20"/>
      <p:bold r:id="rId21"/>
      <p:italic r:id="rId22"/>
      <p:boldItalic r:id="rId23"/>
    </p:embeddedFont>
    <p:embeddedFont>
      <p:font typeface="Proxima Nova"/>
      <p:regular r:id="rId24"/>
      <p:bold r:id="rId25"/>
      <p:italic r:id="rId26"/>
      <p:boldItalic r:id="rId27"/>
    </p:embeddedFont>
    <p:embeddedFont>
      <p:font typeface="Lato"/>
      <p:regular r:id="rId28"/>
      <p:bold r:id="rId29"/>
      <p:italic r:id="rId30"/>
      <p:boldItalic r:id="rId31"/>
    </p:embeddedFont>
    <p:embeddedFont>
      <p:font typeface="Proxima Nova Semibold"/>
      <p:regular r:id="rId32"/>
      <p:bold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Morgane Vannier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-regular.fntdata"/><Relationship Id="rId22" Type="http://schemas.openxmlformats.org/officeDocument/2006/relationships/font" Target="fonts/Raleway-italic.fntdata"/><Relationship Id="rId21" Type="http://schemas.openxmlformats.org/officeDocument/2006/relationships/font" Target="fonts/Raleway-bold.fntdata"/><Relationship Id="rId24" Type="http://schemas.openxmlformats.org/officeDocument/2006/relationships/font" Target="fonts/ProximaNova-regular.fntdata"/><Relationship Id="rId23" Type="http://schemas.openxmlformats.org/officeDocument/2006/relationships/font" Target="fonts/Raleway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2.xml"/><Relationship Id="rId26" Type="http://schemas.openxmlformats.org/officeDocument/2006/relationships/font" Target="fonts/ProximaNova-italic.fntdata"/><Relationship Id="rId25" Type="http://schemas.openxmlformats.org/officeDocument/2006/relationships/font" Target="fonts/ProximaNova-bold.fntdata"/><Relationship Id="rId28" Type="http://schemas.openxmlformats.org/officeDocument/2006/relationships/font" Target="fonts/Lato-regular.fntdata"/><Relationship Id="rId27" Type="http://schemas.openxmlformats.org/officeDocument/2006/relationships/font" Target="fonts/ProximaNova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Lato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Lato-boldItalic.fntdata"/><Relationship Id="rId30" Type="http://schemas.openxmlformats.org/officeDocument/2006/relationships/font" Target="fonts/Lato-italic.fntdata"/><Relationship Id="rId11" Type="http://schemas.openxmlformats.org/officeDocument/2006/relationships/slide" Target="slides/slide4.xml"/><Relationship Id="rId33" Type="http://schemas.openxmlformats.org/officeDocument/2006/relationships/font" Target="fonts/ProximaNovaSemibold-bold.fntdata"/><Relationship Id="rId10" Type="http://schemas.openxmlformats.org/officeDocument/2006/relationships/slide" Target="slides/slide3.xml"/><Relationship Id="rId32" Type="http://schemas.openxmlformats.org/officeDocument/2006/relationships/font" Target="fonts/ProximaNovaSemibold-regular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34" Type="http://schemas.openxmlformats.org/officeDocument/2006/relationships/font" Target="fonts/ProximaNovaSemibold-boldItalic.fntdata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2-02-22T00:30:36.034">
    <p:pos x="0" y="0"/>
    <p:text>remplacer l'image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2" dt="2022-02-22T00:33:29.211">
    <p:pos x="0" y="0"/>
    <p:text>changer les photos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dd168ca8bc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dd168ca8b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1627537f90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6" name="Google Shape;316;g11627537f90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dd168ca8bc_1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dd168ca8bc_1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dd168ca8bc_1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0" name="Google Shape;330;gdd168ca8bc_1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122bc3fc35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2" name="Google Shape;242;g1122bc3fc35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dd168ca8bc_1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dd168ca8bc_1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1230268a45_3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5" name="Google Shape;265;g11230268a45_3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1627537f9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11627537f9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11627537f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2" name="Google Shape;282;g11627537f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1627537f90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11627537f90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1627537f90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9" name="Google Shape;299;g11627537f90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1627537f90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11627537f90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4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rgbClr val="DB443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" name="Google Shape;11;p2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" name="Google Shape;12;p2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B4437"/>
              </a:buClr>
              <a:buSzPts val="3600"/>
              <a:buNone/>
              <a:defRPr sz="3600">
                <a:solidFill>
                  <a:srgbClr val="DB4437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4" name="Google Shape;14;p2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Google Shape;63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" name="Google Shape;64;p11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Google Shape;68;p12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" name="Google Shape;69;p12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0" name="Google Shape;70;p12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Right Image">
  <p:cSld name="1_Content | Right Imag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/>
          <p:nvPr>
            <p:ph idx="2" type="pic"/>
          </p:nvPr>
        </p:nvSpPr>
        <p:spPr>
          <a:xfrm>
            <a:off x="4598458" y="0"/>
            <a:ext cx="4545541" cy="451103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Google Shape;83;p15"/>
          <p:cNvSpPr txBox="1"/>
          <p:nvPr>
            <p:ph type="title"/>
          </p:nvPr>
        </p:nvSpPr>
        <p:spPr>
          <a:xfrm>
            <a:off x="209035" y="204348"/>
            <a:ext cx="4029662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5"/>
          <p:cNvSpPr txBox="1"/>
          <p:nvPr>
            <p:ph idx="1" type="body"/>
          </p:nvPr>
        </p:nvSpPr>
        <p:spPr>
          <a:xfrm>
            <a:off x="400923" y="1799063"/>
            <a:ext cx="3837773" cy="2529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85" name="Google Shape;85;p15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5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5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88" name="Google Shape;88;p15"/>
          <p:cNvSpPr txBox="1"/>
          <p:nvPr>
            <p:ph idx="3" type="body"/>
          </p:nvPr>
        </p:nvSpPr>
        <p:spPr>
          <a:xfrm>
            <a:off x="209034" y="1227137"/>
            <a:ext cx="4029663" cy="519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b="1" sz="2400"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»"/>
              <a:defRPr b="1" sz="2400"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Two">
  <p:cSld name="Content | Two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" type="body"/>
          </p:nvPr>
        </p:nvSpPr>
        <p:spPr>
          <a:xfrm>
            <a:off x="422257" y="1205606"/>
            <a:ext cx="4063388" cy="31811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92" name="Google Shape;92;p16"/>
          <p:cNvSpPr txBox="1"/>
          <p:nvPr>
            <p:ph idx="2" type="body"/>
          </p:nvPr>
        </p:nvSpPr>
        <p:spPr>
          <a:xfrm>
            <a:off x="4658289" y="1205606"/>
            <a:ext cx="4093188" cy="31811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93" name="Google Shape;93;p16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6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6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Subheader">
  <p:cSld name="Content | Subhead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/>
          <p:nvPr>
            <p:ph type="title"/>
          </p:nvPr>
        </p:nvSpPr>
        <p:spPr>
          <a:xfrm>
            <a:off x="209034" y="204348"/>
            <a:ext cx="8713090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209034" y="1791629"/>
            <a:ext cx="8713090" cy="25289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7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7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02" name="Google Shape;102;p17"/>
          <p:cNvSpPr txBox="1"/>
          <p:nvPr>
            <p:ph idx="2" type="subTitle"/>
          </p:nvPr>
        </p:nvSpPr>
        <p:spPr>
          <a:xfrm>
            <a:off x="209034" y="1205606"/>
            <a:ext cx="8713090" cy="553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Image and caption 1" type="objTx">
  <p:cSld name="OBJECT_WITH_CAPTION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/>
          <p:nvPr>
            <p:ph type="title"/>
          </p:nvPr>
        </p:nvSpPr>
        <p:spPr>
          <a:xfrm>
            <a:off x="209035" y="204787"/>
            <a:ext cx="3033204" cy="106190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8"/>
          <p:cNvSpPr txBox="1"/>
          <p:nvPr>
            <p:ph idx="1" type="body"/>
          </p:nvPr>
        </p:nvSpPr>
        <p:spPr>
          <a:xfrm>
            <a:off x="3819309" y="204788"/>
            <a:ext cx="4885180" cy="4166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6" name="Google Shape;106;p18"/>
          <p:cNvSpPr txBox="1"/>
          <p:nvPr>
            <p:ph idx="2" type="body"/>
          </p:nvPr>
        </p:nvSpPr>
        <p:spPr>
          <a:xfrm>
            <a:off x="209035" y="1299600"/>
            <a:ext cx="3033203" cy="3072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7" name="Google Shape;107;p18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8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" type="obj">
  <p:cSld name="OBJEC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209034" y="204348"/>
            <a:ext cx="8713090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209034" y="1299104"/>
            <a:ext cx="8713090" cy="30215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19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9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9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type="title"/>
          </p:nvPr>
        </p:nvSpPr>
        <p:spPr>
          <a:xfrm>
            <a:off x="209034" y="204348"/>
            <a:ext cx="8713090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0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0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0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Subheader">
  <p:cSld name="1_Content | Subheader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/>
          <p:nvPr>
            <p:ph type="title"/>
          </p:nvPr>
        </p:nvSpPr>
        <p:spPr>
          <a:xfrm>
            <a:off x="209034" y="204348"/>
            <a:ext cx="8713090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1"/>
          <p:cNvSpPr txBox="1"/>
          <p:nvPr>
            <p:ph idx="1" type="body"/>
          </p:nvPr>
        </p:nvSpPr>
        <p:spPr>
          <a:xfrm>
            <a:off x="209034" y="1791629"/>
            <a:ext cx="8713090" cy="25289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1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1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27" name="Google Shape;127;p21"/>
          <p:cNvSpPr txBox="1"/>
          <p:nvPr>
            <p:ph idx="2" type="subTitle"/>
          </p:nvPr>
        </p:nvSpPr>
        <p:spPr>
          <a:xfrm>
            <a:off x="209034" y="1205606"/>
            <a:ext cx="8713090" cy="553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Subheader">
  <p:cSld name="Content | Sub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209034" y="204348"/>
            <a:ext cx="8713090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" type="body"/>
          </p:nvPr>
        </p:nvSpPr>
        <p:spPr>
          <a:xfrm>
            <a:off x="209034" y="1791629"/>
            <a:ext cx="8713090" cy="25289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22" name="Google Shape;22;p3"/>
          <p:cNvSpPr txBox="1"/>
          <p:nvPr>
            <p:ph idx="2" type="subTitle"/>
          </p:nvPr>
        </p:nvSpPr>
        <p:spPr>
          <a:xfrm>
            <a:off x="209034" y="1205606"/>
            <a:ext cx="8713090" cy="553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</a:defRPr>
            </a:lvl1pPr>
            <a:lvl2pPr lvl="1" algn="ct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2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Two Subtitles">
  <p:cSld name="1_Content | Two Subtitles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3"/>
          <p:cNvSpPr txBox="1"/>
          <p:nvPr>
            <p:ph idx="1" type="body"/>
          </p:nvPr>
        </p:nvSpPr>
        <p:spPr>
          <a:xfrm>
            <a:off x="422257" y="1791629"/>
            <a:ext cx="4063388" cy="25951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35" name="Google Shape;135;p23"/>
          <p:cNvSpPr txBox="1"/>
          <p:nvPr>
            <p:ph idx="2" type="body"/>
          </p:nvPr>
        </p:nvSpPr>
        <p:spPr>
          <a:xfrm>
            <a:off x="4658289" y="1791629"/>
            <a:ext cx="4093188" cy="25951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36" name="Google Shape;136;p23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39" name="Google Shape;139;p23"/>
          <p:cNvSpPr txBox="1"/>
          <p:nvPr>
            <p:ph idx="3" type="subTitle"/>
          </p:nvPr>
        </p:nvSpPr>
        <p:spPr>
          <a:xfrm>
            <a:off x="422256" y="1205606"/>
            <a:ext cx="4063389" cy="553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0" name="Google Shape;140;p23"/>
          <p:cNvSpPr txBox="1"/>
          <p:nvPr>
            <p:ph idx="4" type="body"/>
          </p:nvPr>
        </p:nvSpPr>
        <p:spPr>
          <a:xfrm>
            <a:off x="4657725" y="1204913"/>
            <a:ext cx="4094163" cy="554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b="0">
                <a:solidFill>
                  <a:srgbClr val="0072BC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209034" y="204348"/>
            <a:ext cx="8753431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24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24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4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4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ctrTitle"/>
          </p:nvPr>
        </p:nvSpPr>
        <p:spPr>
          <a:xfrm>
            <a:off x="209033" y="270039"/>
            <a:ext cx="8746707" cy="227704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b="1" sz="4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5"/>
          <p:cNvSpPr txBox="1"/>
          <p:nvPr>
            <p:ph idx="1" type="subTitle"/>
          </p:nvPr>
        </p:nvSpPr>
        <p:spPr>
          <a:xfrm>
            <a:off x="209033" y="2659180"/>
            <a:ext cx="8746707" cy="1445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1" name="Google Shape;151;p25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5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5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descr="bluestripe.png" id="154" name="Google Shape;15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4510087"/>
            <a:ext cx="9144000" cy="63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 2">
    <p:bg>
      <p:bgPr>
        <a:solidFill>
          <a:schemeClr val="lt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/>
          <p:nvPr>
            <p:ph type="ctrTitle"/>
          </p:nvPr>
        </p:nvSpPr>
        <p:spPr>
          <a:xfrm>
            <a:off x="209034" y="270039"/>
            <a:ext cx="8733260" cy="227704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  <a:defRPr b="1" sz="4400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1" type="subTitle"/>
          </p:nvPr>
        </p:nvSpPr>
        <p:spPr>
          <a:xfrm>
            <a:off x="209034" y="2659180"/>
            <a:ext cx="8733260" cy="1445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8" name="Google Shape;158;p26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6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6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descr="bluestripe.png" id="161" name="Google Shape;161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510087"/>
            <a:ext cx="9144000" cy="63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No Footer">
  <p:cSld name="Content | No Footer"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7"/>
          <p:cNvSpPr txBox="1"/>
          <p:nvPr>
            <p:ph type="title"/>
          </p:nvPr>
        </p:nvSpPr>
        <p:spPr>
          <a:xfrm>
            <a:off x="194982" y="204348"/>
            <a:ext cx="8767483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7"/>
          <p:cNvSpPr txBox="1"/>
          <p:nvPr>
            <p:ph idx="1" type="body"/>
          </p:nvPr>
        </p:nvSpPr>
        <p:spPr>
          <a:xfrm>
            <a:off x="194982" y="1299104"/>
            <a:ext cx="8767483" cy="30215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| Image">
  <p:cSld name="Title | Imag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>
            <p:ph idx="2" type="pic"/>
          </p:nvPr>
        </p:nvSpPr>
        <p:spPr>
          <a:xfrm>
            <a:off x="0" y="0"/>
            <a:ext cx="9144000" cy="4510087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7" name="Google Shape;167;p28"/>
          <p:cNvSpPr txBox="1"/>
          <p:nvPr>
            <p:ph type="ctrTitle"/>
          </p:nvPr>
        </p:nvSpPr>
        <p:spPr>
          <a:xfrm>
            <a:off x="188259" y="488987"/>
            <a:ext cx="8780929" cy="205809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b="1" sz="44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8"/>
          <p:cNvSpPr txBox="1"/>
          <p:nvPr>
            <p:ph idx="1" type="subTitle"/>
          </p:nvPr>
        </p:nvSpPr>
        <p:spPr>
          <a:xfrm>
            <a:off x="188259" y="2659180"/>
            <a:ext cx="8780929" cy="14458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" type="secHead">
  <p:cSld name="SECTION_HEADER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9"/>
          <p:cNvSpPr txBox="1"/>
          <p:nvPr>
            <p:ph type="title"/>
          </p:nvPr>
        </p:nvSpPr>
        <p:spPr>
          <a:xfrm>
            <a:off x="604303" y="2130362"/>
            <a:ext cx="7905381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29"/>
          <p:cNvSpPr txBox="1"/>
          <p:nvPr>
            <p:ph idx="1" type="body"/>
          </p:nvPr>
        </p:nvSpPr>
        <p:spPr>
          <a:xfrm>
            <a:off x="604303" y="924940"/>
            <a:ext cx="7905381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2" name="Google Shape;172;p29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29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9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Two Subtitles">
  <p:cSld name="Content | Two Subtitles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 txBox="1"/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0"/>
          <p:cNvSpPr txBox="1"/>
          <p:nvPr>
            <p:ph idx="1" type="body"/>
          </p:nvPr>
        </p:nvSpPr>
        <p:spPr>
          <a:xfrm>
            <a:off x="422257" y="1791629"/>
            <a:ext cx="4063388" cy="25951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8" name="Google Shape;178;p30"/>
          <p:cNvSpPr txBox="1"/>
          <p:nvPr>
            <p:ph idx="2" type="body"/>
          </p:nvPr>
        </p:nvSpPr>
        <p:spPr>
          <a:xfrm>
            <a:off x="4658289" y="1791629"/>
            <a:ext cx="4093188" cy="25951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9" name="Google Shape;179;p30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0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30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82" name="Google Shape;182;p30"/>
          <p:cNvSpPr txBox="1"/>
          <p:nvPr>
            <p:ph idx="3" type="subTitle"/>
          </p:nvPr>
        </p:nvSpPr>
        <p:spPr>
          <a:xfrm>
            <a:off x="422256" y="1205606"/>
            <a:ext cx="4063389" cy="5531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3" name="Google Shape;183;p30"/>
          <p:cNvSpPr txBox="1"/>
          <p:nvPr>
            <p:ph idx="4" type="body"/>
          </p:nvPr>
        </p:nvSpPr>
        <p:spPr>
          <a:xfrm>
            <a:off x="4657725" y="1204913"/>
            <a:ext cx="4094163" cy="554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b="0">
                <a:solidFill>
                  <a:srgbClr val="0072BC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Right Image">
  <p:cSld name="Content | Right Image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/>
          <p:nvPr>
            <p:ph idx="2" type="pic"/>
          </p:nvPr>
        </p:nvSpPr>
        <p:spPr>
          <a:xfrm>
            <a:off x="4598458" y="0"/>
            <a:ext cx="4545541" cy="451103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type="title"/>
          </p:nvPr>
        </p:nvSpPr>
        <p:spPr>
          <a:xfrm>
            <a:off x="209035" y="204348"/>
            <a:ext cx="4029662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1" type="body"/>
          </p:nvPr>
        </p:nvSpPr>
        <p:spPr>
          <a:xfrm>
            <a:off x="400923" y="1799063"/>
            <a:ext cx="3837773" cy="2529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88" name="Google Shape;188;p31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31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31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91" name="Google Shape;191;p31"/>
          <p:cNvSpPr txBox="1"/>
          <p:nvPr>
            <p:ph idx="3" type="body"/>
          </p:nvPr>
        </p:nvSpPr>
        <p:spPr>
          <a:xfrm>
            <a:off x="209034" y="1227137"/>
            <a:ext cx="4029663" cy="519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b="0" sz="2400">
                <a:solidFill>
                  <a:srgbClr val="0072B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b="1" sz="2400"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»"/>
              <a:defRPr b="1" sz="2400"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Google Shape;24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" name="Google Shape;25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" name="Google Shape;26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4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Dark Background Image">
  <p:cSld name="Content | Dark Background Imag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2"/>
          <p:cNvSpPr/>
          <p:nvPr>
            <p:ph idx="2" type="pic"/>
          </p:nvPr>
        </p:nvSpPr>
        <p:spPr>
          <a:xfrm>
            <a:off x="0" y="7299"/>
            <a:ext cx="9143999" cy="4503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4" name="Google Shape;194;p32"/>
          <p:cNvSpPr txBox="1"/>
          <p:nvPr>
            <p:ph type="title"/>
          </p:nvPr>
        </p:nvSpPr>
        <p:spPr>
          <a:xfrm>
            <a:off x="209034" y="204348"/>
            <a:ext cx="4970249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32"/>
          <p:cNvSpPr txBox="1"/>
          <p:nvPr>
            <p:ph idx="1" type="body"/>
          </p:nvPr>
        </p:nvSpPr>
        <p:spPr>
          <a:xfrm>
            <a:off x="445711" y="1813932"/>
            <a:ext cx="3688470" cy="25144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–"/>
              <a:defRPr sz="2000"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 sz="1800">
                <a:solidFill>
                  <a:schemeClr val="dk2"/>
                </a:solidFill>
              </a:defRPr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–"/>
              <a:defRPr sz="1600"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3"/>
              </a:buClr>
              <a:buSzPts val="1600"/>
              <a:buChar char="»"/>
              <a:defRPr sz="1600">
                <a:solidFill>
                  <a:schemeClr val="dk2"/>
                </a:solidFill>
              </a:defRPr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96" name="Google Shape;196;p32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32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32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99" name="Google Shape;199;p32"/>
          <p:cNvSpPr txBox="1"/>
          <p:nvPr>
            <p:ph idx="3" type="body"/>
          </p:nvPr>
        </p:nvSpPr>
        <p:spPr>
          <a:xfrm>
            <a:off x="209550" y="1233488"/>
            <a:ext cx="4970463" cy="512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FAEB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  <a:defRPr sz="2400">
                <a:solidFill>
                  <a:srgbClr val="FAEB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>
                <a:solidFill>
                  <a:srgbClr val="FAEB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  <a:defRPr sz="2400">
                <a:solidFill>
                  <a:srgbClr val="FAEB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»"/>
              <a:defRPr sz="2400">
                <a:solidFill>
                  <a:srgbClr val="FAEB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Light Background Image">
  <p:cSld name="Content | Light Background Image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3"/>
          <p:cNvSpPr/>
          <p:nvPr>
            <p:ph idx="2" type="pic"/>
          </p:nvPr>
        </p:nvSpPr>
        <p:spPr>
          <a:xfrm>
            <a:off x="0" y="7299"/>
            <a:ext cx="9143999" cy="450373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2" name="Google Shape;202;p33"/>
          <p:cNvSpPr/>
          <p:nvPr/>
        </p:nvSpPr>
        <p:spPr>
          <a:xfrm>
            <a:off x="0" y="-1"/>
            <a:ext cx="4379485" cy="4511038"/>
          </a:xfrm>
          <a:prstGeom prst="rect">
            <a:avLst/>
          </a:prstGeom>
          <a:gradFill>
            <a:gsLst>
              <a:gs pos="0">
                <a:srgbClr val="FFFFFF">
                  <a:alpha val="69411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  <a:effectLst>
            <a:outerShdw blurRad="40000" rotWithShape="0" dir="5400000" dist="23000">
              <a:srgbClr val="000000">
                <a:alpha val="3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33"/>
          <p:cNvSpPr txBox="1"/>
          <p:nvPr>
            <p:ph type="title"/>
          </p:nvPr>
        </p:nvSpPr>
        <p:spPr>
          <a:xfrm>
            <a:off x="209034" y="204348"/>
            <a:ext cx="4970249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445710" y="1813932"/>
            <a:ext cx="3730273" cy="25144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205" name="Google Shape;205;p33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33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33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208" name="Google Shape;208;p33"/>
          <p:cNvSpPr txBox="1"/>
          <p:nvPr>
            <p:ph idx="3" type="body"/>
          </p:nvPr>
        </p:nvSpPr>
        <p:spPr>
          <a:xfrm>
            <a:off x="209550" y="1204913"/>
            <a:ext cx="4970463" cy="5492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>
                <a:solidFill>
                  <a:srgbClr val="0072B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| Image and caption 2">
  <p:cSld name="Content | Image and caption 2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4"/>
          <p:cNvSpPr/>
          <p:nvPr>
            <p:ph idx="2" type="pic"/>
          </p:nvPr>
        </p:nvSpPr>
        <p:spPr>
          <a:xfrm>
            <a:off x="0" y="0"/>
            <a:ext cx="9144000" cy="45103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1" name="Google Shape;211;p34"/>
          <p:cNvSpPr txBox="1"/>
          <p:nvPr>
            <p:ph idx="1" type="body"/>
          </p:nvPr>
        </p:nvSpPr>
        <p:spPr>
          <a:xfrm>
            <a:off x="0" y="3087195"/>
            <a:ext cx="9144000" cy="1423176"/>
          </a:xfrm>
          <a:prstGeom prst="rect">
            <a:avLst/>
          </a:prstGeom>
          <a:gradFill>
            <a:gsLst>
              <a:gs pos="0">
                <a:srgbClr val="000000">
                  <a:alpha val="74509"/>
                </a:srgbClr>
              </a:gs>
              <a:gs pos="21000">
                <a:srgbClr val="000000">
                  <a:alpha val="74509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anchorCtr="0" anchor="b" bIns="180000" lIns="180000" spcFirstLastPara="1" rIns="18000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212" name="Google Shape;212;p34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3" name="Google Shape;213;p34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4" name="Google Shape;214;p34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5"/>
          <p:cNvSpPr txBox="1"/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5"/>
          <p:cNvSpPr txBox="1"/>
          <p:nvPr>
            <p:ph idx="1" type="body"/>
          </p:nvPr>
        </p:nvSpPr>
        <p:spPr>
          <a:xfrm rot="5400000">
            <a:off x="3075435" y="-1567297"/>
            <a:ext cx="3021510" cy="87543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p35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35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0" name="Google Shape;220;p35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6"/>
          <p:cNvSpPr txBox="1"/>
          <p:nvPr>
            <p:ph type="title"/>
          </p:nvPr>
        </p:nvSpPr>
        <p:spPr>
          <a:xfrm rot="5400000">
            <a:off x="5827060" y="1263789"/>
            <a:ext cx="4173021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p36"/>
          <p:cNvSpPr txBox="1"/>
          <p:nvPr>
            <p:ph idx="1" type="body"/>
          </p:nvPr>
        </p:nvSpPr>
        <p:spPr>
          <a:xfrm rot="5400000">
            <a:off x="1384242" y="-969229"/>
            <a:ext cx="4173021" cy="65234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4" name="Google Shape;224;p36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36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36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Google Shape;31;p5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5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3" name="Google Shape;33;p5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Google Shape;36;p6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" name="Google Shape;37;p6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" name="Google Shape;38;p6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6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Google Shape;43;p7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" name="Google Shape;44;p7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" name="Google Shape;45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7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" name="Google Shape;48;p7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9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" name="Google Shape;55;p9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Google Shape;59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0" name="Google Shape;60;p10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24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4.xml"/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/>
          <p:nvPr>
            <p:ph type="title"/>
          </p:nvPr>
        </p:nvSpPr>
        <p:spPr>
          <a:xfrm>
            <a:off x="209034" y="204348"/>
            <a:ext cx="8753431" cy="96835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4"/>
          <p:cNvSpPr txBox="1"/>
          <p:nvPr>
            <p:ph idx="1" type="body"/>
          </p:nvPr>
        </p:nvSpPr>
        <p:spPr>
          <a:xfrm>
            <a:off x="209034" y="1299104"/>
            <a:ext cx="8753431" cy="30215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p14"/>
          <p:cNvSpPr txBox="1"/>
          <p:nvPr>
            <p:ph idx="10" type="dt"/>
          </p:nvPr>
        </p:nvSpPr>
        <p:spPr>
          <a:xfrm>
            <a:off x="209034" y="4854839"/>
            <a:ext cx="652270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14"/>
          <p:cNvSpPr txBox="1"/>
          <p:nvPr>
            <p:ph idx="11" type="ftr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4"/>
          <p:cNvSpPr txBox="1"/>
          <p:nvPr>
            <p:ph idx="12" type="sldNum"/>
          </p:nvPr>
        </p:nvSpPr>
        <p:spPr>
          <a:xfrm>
            <a:off x="861304" y="4854839"/>
            <a:ext cx="455188" cy="155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91425" wrap="square" tIns="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play.google.com/store/apps/details?id=com.camerasideas.instashot&amp;hl=fr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comments" Target="../comments/comment1.xml"/><Relationship Id="rId4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comments" Target="../comments/comment2.xml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37"/>
          <p:cNvPicPr preferRelativeResize="0"/>
          <p:nvPr/>
        </p:nvPicPr>
        <p:blipFill rotWithShape="1">
          <a:blip r:embed="rId3">
            <a:alphaModFix/>
          </a:blip>
          <a:srcRect b="0" l="3694" r="3704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7"/>
          <p:cNvSpPr/>
          <p:nvPr/>
        </p:nvSpPr>
        <p:spPr>
          <a:xfrm>
            <a:off x="0" y="2733250"/>
            <a:ext cx="9144000" cy="1853100"/>
          </a:xfrm>
          <a:prstGeom prst="rect">
            <a:avLst/>
          </a:prstGeom>
          <a:solidFill>
            <a:srgbClr val="01579B">
              <a:alpha val="71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7"/>
          <p:cNvSpPr txBox="1"/>
          <p:nvPr/>
        </p:nvSpPr>
        <p:spPr>
          <a:xfrm>
            <a:off x="2699708" y="374308"/>
            <a:ext cx="5558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onnectivity 4</a:t>
            </a:r>
            <a:r>
              <a:rPr b="1"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C</a:t>
            </a:r>
            <a:r>
              <a:rPr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ommunication with </a:t>
            </a:r>
            <a:r>
              <a:rPr b="1"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ommunities, </a:t>
            </a:r>
            <a:r>
              <a:rPr b="1"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ommunity engagement and </a:t>
            </a:r>
            <a:r>
              <a:rPr b="1"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</a:t>
            </a:r>
            <a:r>
              <a:rPr lang="fr-FR" sz="15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onsultative processes</a:t>
            </a:r>
            <a:endParaRPr sz="13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34" name="Google Shape;23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7473" y="466942"/>
            <a:ext cx="1122452" cy="476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895999" y="277774"/>
            <a:ext cx="3158752" cy="1424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6" name="Google Shape;236;p37"/>
          <p:cNvCxnSpPr/>
          <p:nvPr/>
        </p:nvCxnSpPr>
        <p:spPr>
          <a:xfrm flipH="1">
            <a:off x="1458275" y="311550"/>
            <a:ext cx="6600" cy="734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7" name="Google Shape;237;p37"/>
          <p:cNvSpPr txBox="1"/>
          <p:nvPr>
            <p:ph idx="1" type="body"/>
          </p:nvPr>
        </p:nvSpPr>
        <p:spPr>
          <a:xfrm>
            <a:off x="659725" y="2774950"/>
            <a:ext cx="73962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SzPts val="1100"/>
              <a:buNone/>
            </a:pPr>
            <a:r>
              <a:rPr lang="fr-FR" sz="3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Formation en culture numérique </a:t>
            </a:r>
            <a:endParaRPr sz="3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8" name="Google Shape;238;p37"/>
          <p:cNvSpPr txBox="1"/>
          <p:nvPr>
            <p:ph idx="1" type="body"/>
          </p:nvPr>
        </p:nvSpPr>
        <p:spPr>
          <a:xfrm>
            <a:off x="659725" y="3561825"/>
            <a:ext cx="6261600" cy="9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FR" sz="23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Atelier pratique en création de contenu</a:t>
            </a:r>
            <a:endParaRPr sz="9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39" name="Google Shape;239;p37"/>
          <p:cNvCxnSpPr/>
          <p:nvPr/>
        </p:nvCxnSpPr>
        <p:spPr>
          <a:xfrm>
            <a:off x="794075" y="3554354"/>
            <a:ext cx="1176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6"/>
          <p:cNvSpPr/>
          <p:nvPr/>
        </p:nvSpPr>
        <p:spPr>
          <a:xfrm>
            <a:off x="0" y="5725"/>
            <a:ext cx="9144000" cy="1115100"/>
          </a:xfrm>
          <a:prstGeom prst="rect">
            <a:avLst/>
          </a:prstGeom>
          <a:solidFill>
            <a:srgbClr val="01579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46"/>
          <p:cNvSpPr txBox="1"/>
          <p:nvPr>
            <p:ph type="title"/>
          </p:nvPr>
        </p:nvSpPr>
        <p:spPr>
          <a:xfrm>
            <a:off x="766300" y="204350"/>
            <a:ext cx="8155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0" lang="fr-FR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Monter facilement un rendu vidéo et la partager</a:t>
            </a:r>
            <a:endParaRPr b="0"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20" name="Google Shape;320;p46"/>
          <p:cNvSpPr txBox="1"/>
          <p:nvPr/>
        </p:nvSpPr>
        <p:spPr>
          <a:xfrm>
            <a:off x="675500" y="1307900"/>
            <a:ext cx="7761300" cy="31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Monter une vidéo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Montrer aux gens les fonctions de base d’un logiciel simple de montage vidéo, InShoot par exemple (couper la vidéo aux bons endroits / ajouter des vidéos bout à bout…)</a:t>
            </a:r>
            <a:b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fr-FR" sz="1500" u="sng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https://play.google.com/store/apps/details?id=com.camerasideas.instashot&amp;hl=fr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Les faire 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réfléchir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 avec leur groupe aux choses à couper non essentiels sur chaque vidéo (les bruits du début, les blancs au milieu de la vidéo entre deux questions…). 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Pensez à montrer comment enregistrer la vidéo sur le téléphone.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Conseils :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N’hésitez pas à passer d’un groupe à l’autre pour montrer comment faire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Vous pouvez également 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expliquer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 qu’une fois la vidéo enregistrée, elle peut être partagée sur les réseaux sociaux ou par email à UNHCR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21" name="Google Shape;321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12975" y="4695725"/>
            <a:ext cx="608076" cy="2520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2" name="Google Shape;322;p46"/>
          <p:cNvCxnSpPr/>
          <p:nvPr/>
        </p:nvCxnSpPr>
        <p:spPr>
          <a:xfrm>
            <a:off x="7527075" y="4612750"/>
            <a:ext cx="300" cy="3957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47"/>
          <p:cNvPicPr preferRelativeResize="0"/>
          <p:nvPr/>
        </p:nvPicPr>
        <p:blipFill rotWithShape="1">
          <a:blip r:embed="rId3">
            <a:alphaModFix/>
          </a:blip>
          <a:srcRect b="10723" l="0" r="0" t="10715"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8"/>
          <p:cNvSpPr/>
          <p:nvPr/>
        </p:nvSpPr>
        <p:spPr>
          <a:xfrm>
            <a:off x="8460" y="5725"/>
            <a:ext cx="9144000" cy="5143500"/>
          </a:xfrm>
          <a:prstGeom prst="rect">
            <a:avLst/>
          </a:prstGeom>
          <a:solidFill>
            <a:srgbClr val="0070B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48"/>
          <p:cNvSpPr txBox="1"/>
          <p:nvPr>
            <p:ph type="title"/>
          </p:nvPr>
        </p:nvSpPr>
        <p:spPr>
          <a:xfrm>
            <a:off x="494100" y="1642874"/>
            <a:ext cx="8155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0" lang="fr-FR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Merci !</a:t>
            </a:r>
            <a:endParaRPr b="0"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8"/>
          <p:cNvSpPr/>
          <p:nvPr/>
        </p:nvSpPr>
        <p:spPr>
          <a:xfrm>
            <a:off x="0" y="5725"/>
            <a:ext cx="9144000" cy="1115100"/>
          </a:xfrm>
          <a:prstGeom prst="rect">
            <a:avLst/>
          </a:prstGeom>
          <a:solidFill>
            <a:srgbClr val="01579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8"/>
          <p:cNvSpPr txBox="1"/>
          <p:nvPr>
            <p:ph type="title"/>
          </p:nvPr>
        </p:nvSpPr>
        <p:spPr>
          <a:xfrm>
            <a:off x="766300" y="204350"/>
            <a:ext cx="8155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1579B"/>
              </a:buClr>
              <a:buSzPts val="3200"/>
              <a:buFont typeface="Arial"/>
              <a:buNone/>
            </a:pPr>
            <a:r>
              <a:rPr b="0" lang="fr-FR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Sommaire</a:t>
            </a:r>
            <a:endParaRPr b="0"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46" name="Google Shape;246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2975" y="4695725"/>
            <a:ext cx="608076" cy="2520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7" name="Google Shape;247;p38"/>
          <p:cNvCxnSpPr/>
          <p:nvPr/>
        </p:nvCxnSpPr>
        <p:spPr>
          <a:xfrm>
            <a:off x="7527075" y="4612750"/>
            <a:ext cx="300" cy="3957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38"/>
          <p:cNvSpPr txBox="1"/>
          <p:nvPr/>
        </p:nvSpPr>
        <p:spPr>
          <a:xfrm>
            <a:off x="1343925" y="2218875"/>
            <a:ext cx="63018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800">
                <a:solidFill>
                  <a:srgbClr val="434343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Imaginer un scénario ensemble</a:t>
            </a:r>
            <a:endParaRPr sz="1800">
              <a:solidFill>
                <a:srgbClr val="434343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49" name="Google Shape;249;p38"/>
          <p:cNvSpPr/>
          <p:nvPr/>
        </p:nvSpPr>
        <p:spPr>
          <a:xfrm>
            <a:off x="766312" y="2214900"/>
            <a:ext cx="449100" cy="449100"/>
          </a:xfrm>
          <a:prstGeom prst="rect">
            <a:avLst/>
          </a:prstGeom>
          <a:solidFill>
            <a:srgbClr val="01579B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7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2</a:t>
            </a:r>
            <a:endParaRPr i="0" sz="1700" u="none" cap="none" strike="noStrike">
              <a:solidFill>
                <a:srgbClr val="FFFFFF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50" name="Google Shape;250;p38"/>
          <p:cNvSpPr txBox="1"/>
          <p:nvPr/>
        </p:nvSpPr>
        <p:spPr>
          <a:xfrm>
            <a:off x="1343925" y="1440775"/>
            <a:ext cx="64062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434343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Définir un objet : organiser un échange communautaire</a:t>
            </a:r>
            <a:endParaRPr sz="1800">
              <a:solidFill>
                <a:srgbClr val="434343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51" name="Google Shape;251;p38"/>
          <p:cNvSpPr/>
          <p:nvPr/>
        </p:nvSpPr>
        <p:spPr>
          <a:xfrm>
            <a:off x="766312" y="1440740"/>
            <a:ext cx="449100" cy="449100"/>
          </a:xfrm>
          <a:prstGeom prst="rect">
            <a:avLst/>
          </a:prstGeom>
          <a:solidFill>
            <a:srgbClr val="01579B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fr-FR" sz="1700" u="none" cap="none" strike="noStrik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1</a:t>
            </a:r>
            <a:endParaRPr i="0" sz="1700" u="none" cap="none" strike="noStrike">
              <a:solidFill>
                <a:srgbClr val="FFFFFF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52" name="Google Shape;252;p38"/>
          <p:cNvSpPr txBox="1"/>
          <p:nvPr/>
        </p:nvSpPr>
        <p:spPr>
          <a:xfrm>
            <a:off x="1343925" y="2996975"/>
            <a:ext cx="65568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800">
                <a:solidFill>
                  <a:srgbClr val="434343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Prise de vue : expliquer la méthodologie et les contraintes</a:t>
            </a:r>
            <a:endParaRPr sz="1800">
              <a:solidFill>
                <a:srgbClr val="434343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sz="1800">
              <a:solidFill>
                <a:srgbClr val="434343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53" name="Google Shape;253;p38"/>
          <p:cNvSpPr/>
          <p:nvPr/>
        </p:nvSpPr>
        <p:spPr>
          <a:xfrm>
            <a:off x="766312" y="2996975"/>
            <a:ext cx="449100" cy="449100"/>
          </a:xfrm>
          <a:prstGeom prst="rect">
            <a:avLst/>
          </a:prstGeom>
          <a:solidFill>
            <a:srgbClr val="01579B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7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3</a:t>
            </a:r>
            <a:endParaRPr i="0" sz="1700" u="none" cap="none" strike="noStrike">
              <a:solidFill>
                <a:srgbClr val="FFFFFF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54" name="Google Shape;254;p38"/>
          <p:cNvSpPr txBox="1"/>
          <p:nvPr/>
        </p:nvSpPr>
        <p:spPr>
          <a:xfrm>
            <a:off x="1343925" y="3779050"/>
            <a:ext cx="6406200" cy="4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800">
                <a:solidFill>
                  <a:srgbClr val="434343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Monter facilement un rendu vidéo et la partager</a:t>
            </a:r>
            <a:endParaRPr sz="1800">
              <a:solidFill>
                <a:srgbClr val="434343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434343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55" name="Google Shape;255;p38"/>
          <p:cNvSpPr/>
          <p:nvPr/>
        </p:nvSpPr>
        <p:spPr>
          <a:xfrm>
            <a:off x="766312" y="3779050"/>
            <a:ext cx="449100" cy="449100"/>
          </a:xfrm>
          <a:prstGeom prst="rect">
            <a:avLst/>
          </a:prstGeom>
          <a:solidFill>
            <a:srgbClr val="01579B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7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4</a:t>
            </a:r>
            <a:endParaRPr i="0" sz="1700" u="none" cap="none" strike="noStrike">
              <a:solidFill>
                <a:srgbClr val="FFFFFF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9"/>
          <p:cNvPicPr preferRelativeResize="0"/>
          <p:nvPr/>
        </p:nvPicPr>
        <p:blipFill rotWithShape="1">
          <a:blip r:embed="rId3">
            <a:alphaModFix/>
          </a:blip>
          <a:srcRect b="0" l="7777" r="7777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1579B">
              <a:alpha val="71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9"/>
          <p:cNvSpPr txBox="1"/>
          <p:nvPr>
            <p:ph idx="1" type="body"/>
          </p:nvPr>
        </p:nvSpPr>
        <p:spPr>
          <a:xfrm>
            <a:off x="812125" y="2774950"/>
            <a:ext cx="75171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FR" sz="3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Définir un objet : organiser un échange communautaire</a:t>
            </a:r>
            <a:endParaRPr sz="2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0"/>
          <p:cNvSpPr/>
          <p:nvPr/>
        </p:nvSpPr>
        <p:spPr>
          <a:xfrm>
            <a:off x="0" y="5725"/>
            <a:ext cx="9144000" cy="1115100"/>
          </a:xfrm>
          <a:prstGeom prst="rect">
            <a:avLst/>
          </a:prstGeom>
          <a:solidFill>
            <a:srgbClr val="01579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40"/>
          <p:cNvSpPr txBox="1"/>
          <p:nvPr>
            <p:ph type="title"/>
          </p:nvPr>
        </p:nvSpPr>
        <p:spPr>
          <a:xfrm>
            <a:off x="766300" y="204350"/>
            <a:ext cx="8155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0" lang="fr-FR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Définir un objet : organiser un échange communautaire</a:t>
            </a:r>
            <a:endParaRPr b="0"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9" name="Google Shape;269;p40"/>
          <p:cNvSpPr txBox="1"/>
          <p:nvPr/>
        </p:nvSpPr>
        <p:spPr>
          <a:xfrm>
            <a:off x="675500" y="1307900"/>
            <a:ext cx="6016800" cy="31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Définir une problématique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Répartissez -vous en groupe de 5 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Réfléchissez 20 minutes en groupe sur un sujet réalisable sur place autour d’une thématique que vous souhaitez aborder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Ne pas hésiter à suggérer des idées au début pour donner des pistes de 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réflexion (santé, vbg, sécurité…)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Conseils au formateur :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Passer de groupe en groupe pour aider à la 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réflexion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Essayez de guider les gens vers des sujets réalistes à traiter en une session d’une matinée et dans l’endroit où se déroule la formation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70" name="Google Shape;270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2975" y="4695725"/>
            <a:ext cx="608076" cy="2520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1" name="Google Shape;271;p40"/>
          <p:cNvCxnSpPr/>
          <p:nvPr/>
        </p:nvCxnSpPr>
        <p:spPr>
          <a:xfrm>
            <a:off x="7527075" y="4612750"/>
            <a:ext cx="300" cy="3957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72" name="Google Shape;272;p40"/>
          <p:cNvPicPr preferRelativeResize="0"/>
          <p:nvPr/>
        </p:nvPicPr>
        <p:blipFill rotWithShape="1">
          <a:blip r:embed="rId4">
            <a:alphaModFix/>
          </a:blip>
          <a:srcRect b="15987" l="0" r="0" t="0"/>
          <a:stretch/>
        </p:blipFill>
        <p:spPr>
          <a:xfrm>
            <a:off x="6692300" y="1783425"/>
            <a:ext cx="2146900" cy="180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41"/>
          <p:cNvPicPr preferRelativeResize="0"/>
          <p:nvPr/>
        </p:nvPicPr>
        <p:blipFill rotWithShape="1">
          <a:blip r:embed="rId4">
            <a:alphaModFix/>
          </a:blip>
          <a:srcRect b="0" l="7777" r="7777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1579B">
              <a:alpha val="71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41"/>
          <p:cNvSpPr txBox="1"/>
          <p:nvPr>
            <p:ph idx="1" type="body"/>
          </p:nvPr>
        </p:nvSpPr>
        <p:spPr>
          <a:xfrm>
            <a:off x="812125" y="2774950"/>
            <a:ext cx="75171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FR" sz="3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Imaginer un scénario ensemble</a:t>
            </a:r>
            <a:endParaRPr sz="2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2"/>
          <p:cNvSpPr/>
          <p:nvPr/>
        </p:nvSpPr>
        <p:spPr>
          <a:xfrm>
            <a:off x="0" y="5725"/>
            <a:ext cx="9144000" cy="1115100"/>
          </a:xfrm>
          <a:prstGeom prst="rect">
            <a:avLst/>
          </a:prstGeom>
          <a:solidFill>
            <a:srgbClr val="01579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42"/>
          <p:cNvSpPr txBox="1"/>
          <p:nvPr>
            <p:ph type="title"/>
          </p:nvPr>
        </p:nvSpPr>
        <p:spPr>
          <a:xfrm>
            <a:off x="766300" y="204350"/>
            <a:ext cx="8155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0" lang="fr-FR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Imaginer un scénario ensemble</a:t>
            </a:r>
            <a:endParaRPr b="0"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6" name="Google Shape;286;p42"/>
          <p:cNvSpPr txBox="1"/>
          <p:nvPr/>
        </p:nvSpPr>
        <p:spPr>
          <a:xfrm>
            <a:off x="675500" y="1307900"/>
            <a:ext cx="6745500" cy="31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Réfléchir</a:t>
            </a: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 aux scènes / personnes à filmer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Une fois la problématique choisie par chaque groupe, il faut imaginer un scénario.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Il s’agit d’imaginer un petit scénario à filmer : quelles questions à poser à la personne interviewée ? qui allons-nous interviewer pour l’exercice ? quel plan allons-nous filmer pour illustrer la vidéo ? (il peut n’y avoir que des interviews). Le film doit être court car l’exercice ne dure pas longtemps (maximum quelques minutes)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Conseils :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Le formateur aide les gens à formuler des questions simples à poser lors de l’interview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Si nécessaire, le formateur peut également suggérer des plans à ajouter dans le message du film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87" name="Google Shape;287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2975" y="4695725"/>
            <a:ext cx="608076" cy="2520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8" name="Google Shape;288;p42"/>
          <p:cNvCxnSpPr/>
          <p:nvPr/>
        </p:nvCxnSpPr>
        <p:spPr>
          <a:xfrm>
            <a:off x="7527075" y="4612750"/>
            <a:ext cx="300" cy="3957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89" name="Google Shape;289;p42"/>
          <p:cNvPicPr preferRelativeResize="0"/>
          <p:nvPr/>
        </p:nvPicPr>
        <p:blipFill rotWithShape="1">
          <a:blip r:embed="rId4">
            <a:alphaModFix/>
          </a:blip>
          <a:srcRect b="17163" l="0" r="0" t="0"/>
          <a:stretch/>
        </p:blipFill>
        <p:spPr>
          <a:xfrm>
            <a:off x="6591450" y="1648226"/>
            <a:ext cx="2552550" cy="211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3"/>
          <p:cNvPicPr preferRelativeResize="0"/>
          <p:nvPr/>
        </p:nvPicPr>
        <p:blipFill rotWithShape="1">
          <a:blip r:embed="rId4">
            <a:alphaModFix/>
          </a:blip>
          <a:srcRect b="0" l="7777" r="7777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1579B">
              <a:alpha val="71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43"/>
          <p:cNvSpPr txBox="1"/>
          <p:nvPr>
            <p:ph idx="1" type="body"/>
          </p:nvPr>
        </p:nvSpPr>
        <p:spPr>
          <a:xfrm>
            <a:off x="812125" y="2774950"/>
            <a:ext cx="75171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FR" sz="3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Prise de vue : expliquer la méthodologie et les contraintes</a:t>
            </a:r>
            <a:endParaRPr sz="2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"/>
          <p:cNvSpPr/>
          <p:nvPr/>
        </p:nvSpPr>
        <p:spPr>
          <a:xfrm>
            <a:off x="0" y="5725"/>
            <a:ext cx="9144000" cy="1115100"/>
          </a:xfrm>
          <a:prstGeom prst="rect">
            <a:avLst/>
          </a:prstGeom>
          <a:solidFill>
            <a:srgbClr val="01579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4"/>
          <p:cNvSpPr txBox="1"/>
          <p:nvPr>
            <p:ph type="title"/>
          </p:nvPr>
        </p:nvSpPr>
        <p:spPr>
          <a:xfrm>
            <a:off x="766300" y="204350"/>
            <a:ext cx="8155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</a:pPr>
            <a:r>
              <a:rPr b="0" lang="fr-FR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Prise de vue : expliquer la méthodologie et les contraintes</a:t>
            </a:r>
            <a:endParaRPr b="0"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03" name="Google Shape;303;p44"/>
          <p:cNvSpPr txBox="1"/>
          <p:nvPr/>
        </p:nvSpPr>
        <p:spPr>
          <a:xfrm>
            <a:off x="675500" y="1307900"/>
            <a:ext cx="6016800" cy="31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Comment bien filmer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Choisissez un décor adapté où vous ne serez pas dérangés (passage, klaxons de voitures...)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Filmez à l'horizontal, votre vidéo sera en format 16/9 et elle pourra être vue en plein écran. Faites attention à la stabilité, si vous bougez trop, votre image sera difficile à regarder.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rtl="0" algn="l"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Faites un test en amont pour voir la bonne distance entre le téléphone et la personne interviewé pour que le son soit audible</a:t>
            </a:r>
            <a:endParaRPr sz="12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Conseils :</a:t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N’hésitez pas à montrer par vous-même aux gens comment bien tenir le téléphone (en essayant d’être le plus stable possible…)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AEB00"/>
              </a:buClr>
              <a:buSzPts val="1500"/>
              <a:buFont typeface="Proxima Nova"/>
              <a:buChar char="●"/>
            </a:pP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N’hésitez pas à 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interviewer</a:t>
            </a:r>
            <a:r>
              <a:rPr lang="fr-FR" sz="15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 quelqu’un quelques secondes en direct pour montrer l’exemple</a:t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43434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04" name="Google Shape;30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2975" y="4695725"/>
            <a:ext cx="608076" cy="2520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5" name="Google Shape;305;p44"/>
          <p:cNvCxnSpPr/>
          <p:nvPr/>
        </p:nvCxnSpPr>
        <p:spPr>
          <a:xfrm>
            <a:off x="7527075" y="4612750"/>
            <a:ext cx="300" cy="3957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06" name="Google Shape;306;p44"/>
          <p:cNvPicPr preferRelativeResize="0"/>
          <p:nvPr/>
        </p:nvPicPr>
        <p:blipFill rotWithShape="1">
          <a:blip r:embed="rId4">
            <a:alphaModFix/>
          </a:blip>
          <a:srcRect b="19510" l="0" r="0" t="0"/>
          <a:stretch/>
        </p:blipFill>
        <p:spPr>
          <a:xfrm>
            <a:off x="6539900" y="1730425"/>
            <a:ext cx="2679449" cy="215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45"/>
          <p:cNvPicPr preferRelativeResize="0"/>
          <p:nvPr/>
        </p:nvPicPr>
        <p:blipFill rotWithShape="1">
          <a:blip r:embed="rId3">
            <a:alphaModFix/>
          </a:blip>
          <a:srcRect b="0" l="7777" r="7777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4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1579B">
              <a:alpha val="717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45"/>
          <p:cNvSpPr txBox="1"/>
          <p:nvPr>
            <p:ph idx="1" type="body"/>
          </p:nvPr>
        </p:nvSpPr>
        <p:spPr>
          <a:xfrm>
            <a:off x="812125" y="2774950"/>
            <a:ext cx="7517100" cy="7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FR" sz="3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Monter facilement un rendu vidéo et la partager</a:t>
            </a:r>
            <a:endParaRPr sz="20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UNHCR2016">
  <a:themeElements>
    <a:clrScheme name="UNHCR2016">
      <a:dk1>
        <a:srgbClr val="000000"/>
      </a:dk1>
      <a:lt1>
        <a:srgbClr val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