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2" r:id="rId5"/>
    <p:sldMasterId id="2147483683"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Lst>
  <p:sldSz cy="5143500" cx="9144000"/>
  <p:notesSz cx="6858000" cy="9144000"/>
  <p:embeddedFontLst>
    <p:embeddedFont>
      <p:font typeface="Raleway"/>
      <p:regular r:id="rId47"/>
      <p:bold r:id="rId48"/>
      <p:italic r:id="rId49"/>
      <p:boldItalic r:id="rId50"/>
    </p:embeddedFont>
    <p:embeddedFont>
      <p:font typeface="Proxima Nova"/>
      <p:regular r:id="rId51"/>
      <p:bold r:id="rId52"/>
      <p:italic r:id="rId53"/>
      <p:boldItalic r:id="rId54"/>
    </p:embeddedFont>
    <p:embeddedFont>
      <p:font typeface="Lato"/>
      <p:regular r:id="rId55"/>
      <p:bold r:id="rId56"/>
      <p:italic r:id="rId57"/>
      <p:boldItalic r:id="rId58"/>
    </p:embeddedFont>
    <p:embeddedFont>
      <p:font typeface="Proxima Nova Semibold"/>
      <p:regular r:id="rId59"/>
      <p:bold r:id="rId60"/>
      <p:boldItalic r:id="rId6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3B72C22-9CE2-4858-AD58-F9E35DFC8343}">
  <a:tblStyle styleId="{93B72C22-9CE2-4858-AD58-F9E35DFC8343}"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font" Target="fonts/Raleway-bold.fntdata"/><Relationship Id="rId47" Type="http://schemas.openxmlformats.org/officeDocument/2006/relationships/font" Target="fonts/Raleway-regular.fntdata"/><Relationship Id="rId49" Type="http://schemas.openxmlformats.org/officeDocument/2006/relationships/font" Target="fonts/Raleway-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61" Type="http://schemas.openxmlformats.org/officeDocument/2006/relationships/font" Target="fonts/ProximaNovaSemibold-boldItalic.fntdata"/><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60" Type="http://schemas.openxmlformats.org/officeDocument/2006/relationships/font" Target="fonts/ProximaNovaSemibold-bold.fntdata"/><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font" Target="fonts/ProximaNova-regular.fntdata"/><Relationship Id="rId50" Type="http://schemas.openxmlformats.org/officeDocument/2006/relationships/font" Target="fonts/Raleway-boldItalic.fntdata"/><Relationship Id="rId53" Type="http://schemas.openxmlformats.org/officeDocument/2006/relationships/font" Target="fonts/ProximaNova-italic.fntdata"/><Relationship Id="rId52" Type="http://schemas.openxmlformats.org/officeDocument/2006/relationships/font" Target="fonts/ProximaNova-bold.fntdata"/><Relationship Id="rId11" Type="http://schemas.openxmlformats.org/officeDocument/2006/relationships/slide" Target="slides/slide4.xml"/><Relationship Id="rId55" Type="http://schemas.openxmlformats.org/officeDocument/2006/relationships/font" Target="fonts/Lato-regular.fntdata"/><Relationship Id="rId10" Type="http://schemas.openxmlformats.org/officeDocument/2006/relationships/slide" Target="slides/slide3.xml"/><Relationship Id="rId54" Type="http://schemas.openxmlformats.org/officeDocument/2006/relationships/font" Target="fonts/ProximaNova-boldItalic.fntdata"/><Relationship Id="rId13" Type="http://schemas.openxmlformats.org/officeDocument/2006/relationships/slide" Target="slides/slide6.xml"/><Relationship Id="rId57" Type="http://schemas.openxmlformats.org/officeDocument/2006/relationships/font" Target="fonts/Lato-italic.fntdata"/><Relationship Id="rId12" Type="http://schemas.openxmlformats.org/officeDocument/2006/relationships/slide" Target="slides/slide5.xml"/><Relationship Id="rId56" Type="http://schemas.openxmlformats.org/officeDocument/2006/relationships/font" Target="fonts/Lato-bold.fntdata"/><Relationship Id="rId15" Type="http://schemas.openxmlformats.org/officeDocument/2006/relationships/slide" Target="slides/slide8.xml"/><Relationship Id="rId59" Type="http://schemas.openxmlformats.org/officeDocument/2006/relationships/font" Target="fonts/ProximaNovaSemibold-regular.fntdata"/><Relationship Id="rId14" Type="http://schemas.openxmlformats.org/officeDocument/2006/relationships/slide" Target="slides/slide7.xml"/><Relationship Id="rId58" Type="http://schemas.openxmlformats.org/officeDocument/2006/relationships/font" Target="fonts/Lato-boldItalic.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dd168ca8bc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dd168ca8bc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11a50cd9ab2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30" name="Google Shape;330;g11a50cd9ab2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g1149f9ee5c3_0_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42" name="Google Shape;342;g1149f9ee5c3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g1149f9ee5c3_0_8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66" name="Google Shape;366;g1149f9ee5c3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g1149f9ee5c3_0_10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77" name="Google Shape;377;g1149f9ee5c3_0_1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g1149f9ee5c3_0_1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88" name="Google Shape;388;g1149f9ee5c3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 name="Shape 397"/>
        <p:cNvGrpSpPr/>
        <p:nvPr/>
      </p:nvGrpSpPr>
      <p:grpSpPr>
        <a:xfrm>
          <a:off x="0" y="0"/>
          <a:ext cx="0" cy="0"/>
          <a:chOff x="0" y="0"/>
          <a:chExt cx="0" cy="0"/>
        </a:xfrm>
      </p:grpSpPr>
      <p:sp>
        <p:nvSpPr>
          <p:cNvPr id="398" name="Google Shape;398;g1149f9ee5c3_0_1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9" name="Google Shape;399;g1149f9ee5c3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g11a50cd9ab2_1_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07" name="Google Shape;407;g11a50cd9ab2_1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g1149f9ee5c3_0_1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19" name="Google Shape;419;g1149f9ee5c3_0_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g1149f9ee5c3_0_1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28" name="Google Shape;428;g1149f9ee5c3_0_1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g1149f9ee5c3_0_17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39" name="Google Shape;439;g1149f9ee5c3_0_1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1122bc3fc35_0_7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42" name="Google Shape;242;g1122bc3fc35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g1149f9ee5c3_0_18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53" name="Google Shape;453;g1149f9ee5c3_0_1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0" name="Shape 460"/>
        <p:cNvGrpSpPr/>
        <p:nvPr/>
      </p:nvGrpSpPr>
      <p:grpSpPr>
        <a:xfrm>
          <a:off x="0" y="0"/>
          <a:ext cx="0" cy="0"/>
          <a:chOff x="0" y="0"/>
          <a:chExt cx="0" cy="0"/>
        </a:xfrm>
      </p:grpSpPr>
      <p:sp>
        <p:nvSpPr>
          <p:cNvPr id="461" name="Google Shape;461;g11a50cd9ab2_1_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62" name="Google Shape;462;g11a50cd9ab2_1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 name="Shape 472"/>
        <p:cNvGrpSpPr/>
        <p:nvPr/>
      </p:nvGrpSpPr>
      <p:grpSpPr>
        <a:xfrm>
          <a:off x="0" y="0"/>
          <a:ext cx="0" cy="0"/>
          <a:chOff x="0" y="0"/>
          <a:chExt cx="0" cy="0"/>
        </a:xfrm>
      </p:grpSpPr>
      <p:sp>
        <p:nvSpPr>
          <p:cNvPr id="473" name="Google Shape;473;g1149f9ee5c3_0_2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74" name="Google Shape;474;g1149f9ee5c3_0_2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6" name="Shape 486"/>
        <p:cNvGrpSpPr/>
        <p:nvPr/>
      </p:nvGrpSpPr>
      <p:grpSpPr>
        <a:xfrm>
          <a:off x="0" y="0"/>
          <a:ext cx="0" cy="0"/>
          <a:chOff x="0" y="0"/>
          <a:chExt cx="0" cy="0"/>
        </a:xfrm>
      </p:grpSpPr>
      <p:sp>
        <p:nvSpPr>
          <p:cNvPr id="487" name="Google Shape;487;g1149f9ee5c3_0_2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88" name="Google Shape;488;g1149f9ee5c3_0_2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8" name="Shape 498"/>
        <p:cNvGrpSpPr/>
        <p:nvPr/>
      </p:nvGrpSpPr>
      <p:grpSpPr>
        <a:xfrm>
          <a:off x="0" y="0"/>
          <a:ext cx="0" cy="0"/>
          <a:chOff x="0" y="0"/>
          <a:chExt cx="0" cy="0"/>
        </a:xfrm>
      </p:grpSpPr>
      <p:sp>
        <p:nvSpPr>
          <p:cNvPr id="499" name="Google Shape;499;g1149f9ee5c3_0_2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00" name="Google Shape;500;g1149f9ee5c3_0_2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0" name="Shape 510"/>
        <p:cNvGrpSpPr/>
        <p:nvPr/>
      </p:nvGrpSpPr>
      <p:grpSpPr>
        <a:xfrm>
          <a:off x="0" y="0"/>
          <a:ext cx="0" cy="0"/>
          <a:chOff x="0" y="0"/>
          <a:chExt cx="0" cy="0"/>
        </a:xfrm>
      </p:grpSpPr>
      <p:sp>
        <p:nvSpPr>
          <p:cNvPr id="511" name="Google Shape;511;g1149f9ee5c3_0_2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2" name="Google Shape;512;g1149f9ee5c3_0_2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8" name="Shape 518"/>
        <p:cNvGrpSpPr/>
        <p:nvPr/>
      </p:nvGrpSpPr>
      <p:grpSpPr>
        <a:xfrm>
          <a:off x="0" y="0"/>
          <a:ext cx="0" cy="0"/>
          <a:chOff x="0" y="0"/>
          <a:chExt cx="0" cy="0"/>
        </a:xfrm>
      </p:grpSpPr>
      <p:sp>
        <p:nvSpPr>
          <p:cNvPr id="519" name="Google Shape;519;g1149f9ee5c3_0_2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20" name="Google Shape;520;g1149f9ee5c3_0_2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9" name="Shape 529"/>
        <p:cNvGrpSpPr/>
        <p:nvPr/>
      </p:nvGrpSpPr>
      <p:grpSpPr>
        <a:xfrm>
          <a:off x="0" y="0"/>
          <a:ext cx="0" cy="0"/>
          <a:chOff x="0" y="0"/>
          <a:chExt cx="0" cy="0"/>
        </a:xfrm>
      </p:grpSpPr>
      <p:sp>
        <p:nvSpPr>
          <p:cNvPr id="530" name="Google Shape;530;g1149f9ee5c3_0_26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31" name="Google Shape;531;g1149f9ee5c3_0_2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8" name="Shape 538"/>
        <p:cNvGrpSpPr/>
        <p:nvPr/>
      </p:nvGrpSpPr>
      <p:grpSpPr>
        <a:xfrm>
          <a:off x="0" y="0"/>
          <a:ext cx="0" cy="0"/>
          <a:chOff x="0" y="0"/>
          <a:chExt cx="0" cy="0"/>
        </a:xfrm>
      </p:grpSpPr>
      <p:sp>
        <p:nvSpPr>
          <p:cNvPr id="539" name="Google Shape;539;g1149f9ee5c3_0_27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40" name="Google Shape;540;g1149f9ee5c3_0_2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 name="Shape 549"/>
        <p:cNvGrpSpPr/>
        <p:nvPr/>
      </p:nvGrpSpPr>
      <p:grpSpPr>
        <a:xfrm>
          <a:off x="0" y="0"/>
          <a:ext cx="0" cy="0"/>
          <a:chOff x="0" y="0"/>
          <a:chExt cx="0" cy="0"/>
        </a:xfrm>
      </p:grpSpPr>
      <p:sp>
        <p:nvSpPr>
          <p:cNvPr id="550" name="Google Shape;550;g1149f9ee5c3_0_2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1" name="Google Shape;551;g1149f9ee5c3_0_2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dd168ca8bc_1_2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dd168ca8bc_1_2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 name="Shape 557"/>
        <p:cNvGrpSpPr/>
        <p:nvPr/>
      </p:nvGrpSpPr>
      <p:grpSpPr>
        <a:xfrm>
          <a:off x="0" y="0"/>
          <a:ext cx="0" cy="0"/>
          <a:chOff x="0" y="0"/>
          <a:chExt cx="0" cy="0"/>
        </a:xfrm>
      </p:grpSpPr>
      <p:sp>
        <p:nvSpPr>
          <p:cNvPr id="558" name="Google Shape;558;g1149f9ee5c3_0_29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59" name="Google Shape;559;g1149f9ee5c3_0_2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6" name="Shape 566"/>
        <p:cNvGrpSpPr/>
        <p:nvPr/>
      </p:nvGrpSpPr>
      <p:grpSpPr>
        <a:xfrm>
          <a:off x="0" y="0"/>
          <a:ext cx="0" cy="0"/>
          <a:chOff x="0" y="0"/>
          <a:chExt cx="0" cy="0"/>
        </a:xfrm>
      </p:grpSpPr>
      <p:sp>
        <p:nvSpPr>
          <p:cNvPr id="567" name="Google Shape;567;g1149f9ee5c3_0_30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68" name="Google Shape;568;g1149f9ee5c3_0_3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5" name="Shape 575"/>
        <p:cNvGrpSpPr/>
        <p:nvPr/>
      </p:nvGrpSpPr>
      <p:grpSpPr>
        <a:xfrm>
          <a:off x="0" y="0"/>
          <a:ext cx="0" cy="0"/>
          <a:chOff x="0" y="0"/>
          <a:chExt cx="0" cy="0"/>
        </a:xfrm>
      </p:grpSpPr>
      <p:sp>
        <p:nvSpPr>
          <p:cNvPr id="576" name="Google Shape;576;g1149f9ee5c3_0_3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77" name="Google Shape;577;g1149f9ee5c3_0_3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4" name="Shape 584"/>
        <p:cNvGrpSpPr/>
        <p:nvPr/>
      </p:nvGrpSpPr>
      <p:grpSpPr>
        <a:xfrm>
          <a:off x="0" y="0"/>
          <a:ext cx="0" cy="0"/>
          <a:chOff x="0" y="0"/>
          <a:chExt cx="0" cy="0"/>
        </a:xfrm>
      </p:grpSpPr>
      <p:sp>
        <p:nvSpPr>
          <p:cNvPr id="585" name="Google Shape;585;g1149f9ee5c3_0_3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86" name="Google Shape;586;g1149f9ee5c3_0_3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5" name="Shape 595"/>
        <p:cNvGrpSpPr/>
        <p:nvPr/>
      </p:nvGrpSpPr>
      <p:grpSpPr>
        <a:xfrm>
          <a:off x="0" y="0"/>
          <a:ext cx="0" cy="0"/>
          <a:chOff x="0" y="0"/>
          <a:chExt cx="0" cy="0"/>
        </a:xfrm>
      </p:grpSpPr>
      <p:sp>
        <p:nvSpPr>
          <p:cNvPr id="596" name="Google Shape;596;g1149f9ee5c3_0_3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97" name="Google Shape;597;g1149f9ee5c3_0_3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4" name="Shape 604"/>
        <p:cNvGrpSpPr/>
        <p:nvPr/>
      </p:nvGrpSpPr>
      <p:grpSpPr>
        <a:xfrm>
          <a:off x="0" y="0"/>
          <a:ext cx="0" cy="0"/>
          <a:chOff x="0" y="0"/>
          <a:chExt cx="0" cy="0"/>
        </a:xfrm>
      </p:grpSpPr>
      <p:sp>
        <p:nvSpPr>
          <p:cNvPr id="605" name="Google Shape;605;g1149f9ee5c3_0_3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06" name="Google Shape;606;g1149f9ee5c3_0_3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6" name="Shape 616"/>
        <p:cNvGrpSpPr/>
        <p:nvPr/>
      </p:nvGrpSpPr>
      <p:grpSpPr>
        <a:xfrm>
          <a:off x="0" y="0"/>
          <a:ext cx="0" cy="0"/>
          <a:chOff x="0" y="0"/>
          <a:chExt cx="0" cy="0"/>
        </a:xfrm>
      </p:grpSpPr>
      <p:sp>
        <p:nvSpPr>
          <p:cNvPr id="617" name="Google Shape;617;g1149f9ee5c3_0_4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8" name="Google Shape;618;g1149f9ee5c3_0_4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4" name="Shape 624"/>
        <p:cNvGrpSpPr/>
        <p:nvPr/>
      </p:nvGrpSpPr>
      <p:grpSpPr>
        <a:xfrm>
          <a:off x="0" y="0"/>
          <a:ext cx="0" cy="0"/>
          <a:chOff x="0" y="0"/>
          <a:chExt cx="0" cy="0"/>
        </a:xfrm>
      </p:grpSpPr>
      <p:sp>
        <p:nvSpPr>
          <p:cNvPr id="625" name="Google Shape;625;g1149f9ee5c3_0_4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26" name="Google Shape;626;g1149f9ee5c3_0_4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3" name="Shape 633"/>
        <p:cNvGrpSpPr/>
        <p:nvPr/>
      </p:nvGrpSpPr>
      <p:grpSpPr>
        <a:xfrm>
          <a:off x="0" y="0"/>
          <a:ext cx="0" cy="0"/>
          <a:chOff x="0" y="0"/>
          <a:chExt cx="0" cy="0"/>
        </a:xfrm>
      </p:grpSpPr>
      <p:sp>
        <p:nvSpPr>
          <p:cNvPr id="634" name="Google Shape;634;g1149f9ee5c3_0_4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35" name="Google Shape;635;g1149f9ee5c3_0_4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8" name="Shape 648"/>
        <p:cNvGrpSpPr/>
        <p:nvPr/>
      </p:nvGrpSpPr>
      <p:grpSpPr>
        <a:xfrm>
          <a:off x="0" y="0"/>
          <a:ext cx="0" cy="0"/>
          <a:chOff x="0" y="0"/>
          <a:chExt cx="0" cy="0"/>
        </a:xfrm>
      </p:grpSpPr>
      <p:sp>
        <p:nvSpPr>
          <p:cNvPr id="649" name="Google Shape;649;gdd168ca8bc_1_16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50" name="Google Shape;650;gdd168ca8bc_1_1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1122bc3fc35_0_4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67" name="Google Shape;267;g1122bc3fc35_0_4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1149f9ee5c3_0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76" name="Google Shape;276;g1149f9ee5c3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1149f9ee5c3_0_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85" name="Google Shape;285;g1149f9ee5c3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1149f9ee5c3_0_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94" name="Google Shape;294;g1149f9ee5c3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1149f9ee5c3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1149f9ee5c3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g1122bc3fc35_0_2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11" name="Google Shape;311;g1122bc3fc35_0_2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1.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9" name="Shape 9"/>
        <p:cNvGrpSpPr/>
        <p:nvPr/>
      </p:nvGrpSpPr>
      <p:grpSpPr>
        <a:xfrm>
          <a:off x="0" y="0"/>
          <a:ext cx="0" cy="0"/>
          <a:chOff x="0" y="0"/>
          <a:chExt cx="0" cy="0"/>
        </a:xfrm>
      </p:grpSpPr>
      <p:sp>
        <p:nvSpPr>
          <p:cNvPr id="10" name="Google Shape;10;p2"/>
          <p:cNvSpPr/>
          <p:nvPr/>
        </p:nvSpPr>
        <p:spPr>
          <a:xfrm>
            <a:off x="4572000" y="125"/>
            <a:ext cx="4572000" cy="5143500"/>
          </a:xfrm>
          <a:prstGeom prst="rect">
            <a:avLst/>
          </a:prstGeom>
          <a:solidFill>
            <a:srgbClr val="DB443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1" name="Google Shape;11;p2"/>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12" name="Google Shape;12;p2"/>
          <p:cNvSpPr txBox="1"/>
          <p:nvPr>
            <p:ph type="title"/>
          </p:nvPr>
        </p:nvSpPr>
        <p:spPr>
          <a:xfrm>
            <a:off x="265500" y="1397350"/>
            <a:ext cx="4045200" cy="13182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rgbClr val="DB4437"/>
              </a:buClr>
              <a:buSzPts val="3600"/>
              <a:buNone/>
              <a:defRPr sz="3600">
                <a:solidFill>
                  <a:srgbClr val="DB4437"/>
                </a:solidFill>
              </a:defRPr>
            </a:lvl1pPr>
            <a:lvl2pPr lvl="1" algn="ctr">
              <a:lnSpc>
                <a:spcPct val="100000"/>
              </a:lnSpc>
              <a:spcBef>
                <a:spcPts val="0"/>
              </a:spcBef>
              <a:spcAft>
                <a:spcPts val="0"/>
              </a:spcAft>
              <a:buClr>
                <a:schemeClr val="dk1"/>
              </a:buClr>
              <a:buSzPts val="3600"/>
              <a:buNone/>
              <a:defRPr sz="3600">
                <a:solidFill>
                  <a:schemeClr val="dk1"/>
                </a:solidFill>
              </a:defRPr>
            </a:lvl2pPr>
            <a:lvl3pPr lvl="2" algn="ctr">
              <a:lnSpc>
                <a:spcPct val="100000"/>
              </a:lnSpc>
              <a:spcBef>
                <a:spcPts val="0"/>
              </a:spcBef>
              <a:spcAft>
                <a:spcPts val="0"/>
              </a:spcAft>
              <a:buClr>
                <a:schemeClr val="dk1"/>
              </a:buClr>
              <a:buSzPts val="3600"/>
              <a:buNone/>
              <a:defRPr sz="3600">
                <a:solidFill>
                  <a:schemeClr val="dk1"/>
                </a:solidFill>
              </a:defRPr>
            </a:lvl3pPr>
            <a:lvl4pPr lvl="3" algn="ctr">
              <a:lnSpc>
                <a:spcPct val="100000"/>
              </a:lnSpc>
              <a:spcBef>
                <a:spcPts val="0"/>
              </a:spcBef>
              <a:spcAft>
                <a:spcPts val="0"/>
              </a:spcAft>
              <a:buClr>
                <a:schemeClr val="dk1"/>
              </a:buClr>
              <a:buSzPts val="3600"/>
              <a:buNone/>
              <a:defRPr sz="3600">
                <a:solidFill>
                  <a:schemeClr val="dk1"/>
                </a:solidFill>
              </a:defRPr>
            </a:lvl4pPr>
            <a:lvl5pPr lvl="4" algn="ctr">
              <a:lnSpc>
                <a:spcPct val="100000"/>
              </a:lnSpc>
              <a:spcBef>
                <a:spcPts val="0"/>
              </a:spcBef>
              <a:spcAft>
                <a:spcPts val="0"/>
              </a:spcAft>
              <a:buClr>
                <a:schemeClr val="dk1"/>
              </a:buClr>
              <a:buSzPts val="3600"/>
              <a:buNone/>
              <a:defRPr sz="3600">
                <a:solidFill>
                  <a:schemeClr val="dk1"/>
                </a:solidFill>
              </a:defRPr>
            </a:lvl5pPr>
            <a:lvl6pPr lvl="5" algn="ctr">
              <a:lnSpc>
                <a:spcPct val="100000"/>
              </a:lnSpc>
              <a:spcBef>
                <a:spcPts val="0"/>
              </a:spcBef>
              <a:spcAft>
                <a:spcPts val="0"/>
              </a:spcAft>
              <a:buClr>
                <a:schemeClr val="dk1"/>
              </a:buClr>
              <a:buSzPts val="3600"/>
              <a:buNone/>
              <a:defRPr sz="3600">
                <a:solidFill>
                  <a:schemeClr val="dk1"/>
                </a:solidFill>
              </a:defRPr>
            </a:lvl6pPr>
            <a:lvl7pPr lvl="6" algn="ctr">
              <a:lnSpc>
                <a:spcPct val="100000"/>
              </a:lnSpc>
              <a:spcBef>
                <a:spcPts val="0"/>
              </a:spcBef>
              <a:spcAft>
                <a:spcPts val="0"/>
              </a:spcAft>
              <a:buClr>
                <a:schemeClr val="dk1"/>
              </a:buClr>
              <a:buSzPts val="3600"/>
              <a:buNone/>
              <a:defRPr sz="3600">
                <a:solidFill>
                  <a:schemeClr val="dk1"/>
                </a:solidFill>
              </a:defRPr>
            </a:lvl7pPr>
            <a:lvl8pPr lvl="7" algn="ctr">
              <a:lnSpc>
                <a:spcPct val="100000"/>
              </a:lnSpc>
              <a:spcBef>
                <a:spcPts val="0"/>
              </a:spcBef>
              <a:spcAft>
                <a:spcPts val="0"/>
              </a:spcAft>
              <a:buClr>
                <a:schemeClr val="dk1"/>
              </a:buClr>
              <a:buSzPts val="3600"/>
              <a:buNone/>
              <a:defRPr sz="3600">
                <a:solidFill>
                  <a:schemeClr val="dk1"/>
                </a:solidFill>
              </a:defRPr>
            </a:lvl8pPr>
            <a:lvl9pPr lvl="8" algn="ctr">
              <a:lnSpc>
                <a:spcPct val="100000"/>
              </a:lnSpc>
              <a:spcBef>
                <a:spcPts val="0"/>
              </a:spcBef>
              <a:spcAft>
                <a:spcPts val="0"/>
              </a:spcAft>
              <a:buClr>
                <a:schemeClr val="dk1"/>
              </a:buClr>
              <a:buSzPts val="3600"/>
              <a:buNone/>
              <a:defRPr sz="3600">
                <a:solidFill>
                  <a:schemeClr val="dk1"/>
                </a:solidFill>
              </a:defRPr>
            </a:lvl9pPr>
          </a:lstStyle>
          <a:p/>
        </p:txBody>
      </p:sp>
      <p:sp>
        <p:nvSpPr>
          <p:cNvPr id="13" name="Google Shape;13;p2"/>
          <p:cNvSpPr txBox="1"/>
          <p:nvPr>
            <p:ph idx="1" type="subTitle"/>
          </p:nvPr>
        </p:nvSpPr>
        <p:spPr>
          <a:xfrm>
            <a:off x="265500" y="2735371"/>
            <a:ext cx="4045200" cy="13455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4" name="Google Shape;14;p2"/>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Clr>
                <a:schemeClr val="lt1"/>
              </a:buClr>
              <a:buSzPts val="1800"/>
              <a:buChar char="●"/>
              <a:defRPr>
                <a:solidFill>
                  <a:schemeClr val="lt1"/>
                </a:solidFill>
              </a:defRPr>
            </a:lvl1pPr>
            <a:lvl2pPr indent="-317500" lvl="1" marL="914400" algn="l">
              <a:lnSpc>
                <a:spcPct val="115000"/>
              </a:lnSpc>
              <a:spcBef>
                <a:spcPts val="1600"/>
              </a:spcBef>
              <a:spcAft>
                <a:spcPts val="0"/>
              </a:spcAft>
              <a:buClr>
                <a:schemeClr val="lt1"/>
              </a:buClr>
              <a:buSzPts val="1400"/>
              <a:buChar char="○"/>
              <a:defRPr>
                <a:solidFill>
                  <a:schemeClr val="lt1"/>
                </a:solidFill>
              </a:defRPr>
            </a:lvl2pPr>
            <a:lvl3pPr indent="-317500" lvl="2" marL="1371600" algn="l">
              <a:lnSpc>
                <a:spcPct val="115000"/>
              </a:lnSpc>
              <a:spcBef>
                <a:spcPts val="1600"/>
              </a:spcBef>
              <a:spcAft>
                <a:spcPts val="0"/>
              </a:spcAft>
              <a:buClr>
                <a:schemeClr val="lt1"/>
              </a:buClr>
              <a:buSzPts val="1400"/>
              <a:buChar char="■"/>
              <a:defRPr>
                <a:solidFill>
                  <a:schemeClr val="lt1"/>
                </a:solidFill>
              </a:defRPr>
            </a:lvl3pPr>
            <a:lvl4pPr indent="-317500" lvl="3" marL="1828800" algn="l">
              <a:lnSpc>
                <a:spcPct val="115000"/>
              </a:lnSpc>
              <a:spcBef>
                <a:spcPts val="1600"/>
              </a:spcBef>
              <a:spcAft>
                <a:spcPts val="0"/>
              </a:spcAft>
              <a:buClr>
                <a:schemeClr val="lt1"/>
              </a:buClr>
              <a:buSzPts val="1400"/>
              <a:buChar char="●"/>
              <a:defRPr>
                <a:solidFill>
                  <a:schemeClr val="lt1"/>
                </a:solidFill>
              </a:defRPr>
            </a:lvl4pPr>
            <a:lvl5pPr indent="-317500" lvl="4" marL="2286000" algn="l">
              <a:lnSpc>
                <a:spcPct val="115000"/>
              </a:lnSpc>
              <a:spcBef>
                <a:spcPts val="1600"/>
              </a:spcBef>
              <a:spcAft>
                <a:spcPts val="0"/>
              </a:spcAft>
              <a:buClr>
                <a:schemeClr val="lt1"/>
              </a:buClr>
              <a:buSzPts val="1400"/>
              <a:buChar char="○"/>
              <a:defRPr>
                <a:solidFill>
                  <a:schemeClr val="lt1"/>
                </a:solidFill>
              </a:defRPr>
            </a:lvl5pPr>
            <a:lvl6pPr indent="-317500" lvl="5" marL="2743200" algn="l">
              <a:lnSpc>
                <a:spcPct val="115000"/>
              </a:lnSpc>
              <a:spcBef>
                <a:spcPts val="1600"/>
              </a:spcBef>
              <a:spcAft>
                <a:spcPts val="0"/>
              </a:spcAft>
              <a:buClr>
                <a:schemeClr val="lt1"/>
              </a:buClr>
              <a:buSzPts val="1400"/>
              <a:buChar char="■"/>
              <a:defRPr>
                <a:solidFill>
                  <a:schemeClr val="lt1"/>
                </a:solidFill>
              </a:defRPr>
            </a:lvl6pPr>
            <a:lvl7pPr indent="-317500" lvl="6" marL="3200400" algn="l">
              <a:lnSpc>
                <a:spcPct val="115000"/>
              </a:lnSpc>
              <a:spcBef>
                <a:spcPts val="1600"/>
              </a:spcBef>
              <a:spcAft>
                <a:spcPts val="0"/>
              </a:spcAft>
              <a:buClr>
                <a:schemeClr val="lt1"/>
              </a:buClr>
              <a:buSzPts val="1400"/>
              <a:buChar char="●"/>
              <a:defRPr>
                <a:solidFill>
                  <a:schemeClr val="lt1"/>
                </a:solidFill>
              </a:defRPr>
            </a:lvl7pPr>
            <a:lvl8pPr indent="-317500" lvl="7" marL="3657600" algn="l">
              <a:lnSpc>
                <a:spcPct val="115000"/>
              </a:lnSpc>
              <a:spcBef>
                <a:spcPts val="1600"/>
              </a:spcBef>
              <a:spcAft>
                <a:spcPts val="0"/>
              </a:spcAft>
              <a:buClr>
                <a:schemeClr val="lt1"/>
              </a:buClr>
              <a:buSzPts val="1400"/>
              <a:buChar char="○"/>
              <a:defRPr>
                <a:solidFill>
                  <a:schemeClr val="lt1"/>
                </a:solidFill>
              </a:defRPr>
            </a:lvl8pPr>
            <a:lvl9pPr indent="-317500" lvl="8" marL="4114800" algn="l">
              <a:lnSpc>
                <a:spcPct val="115000"/>
              </a:lnSpc>
              <a:spcBef>
                <a:spcPts val="1600"/>
              </a:spcBef>
              <a:spcAft>
                <a:spcPts val="1600"/>
              </a:spcAft>
              <a:buClr>
                <a:schemeClr val="lt1"/>
              </a:buClr>
              <a:buSzPts val="1400"/>
              <a:buChar char="■"/>
              <a:defRPr>
                <a:solidFill>
                  <a:schemeClr val="lt1"/>
                </a:solidFill>
              </a:defRPr>
            </a:lvl9pPr>
          </a:lstStyle>
          <a:p/>
        </p:txBody>
      </p:sp>
      <p:sp>
        <p:nvSpPr>
          <p:cNvPr id="15" name="Google Shape;15;p2"/>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2" name="Shape 62"/>
        <p:cNvGrpSpPr/>
        <p:nvPr/>
      </p:nvGrpSpPr>
      <p:grpSpPr>
        <a:xfrm>
          <a:off x="0" y="0"/>
          <a:ext cx="0" cy="0"/>
          <a:chOff x="0" y="0"/>
          <a:chExt cx="0" cy="0"/>
        </a:xfrm>
      </p:grpSpPr>
      <p:cxnSp>
        <p:nvCxnSpPr>
          <p:cNvPr id="63" name="Google Shape;63;p11"/>
          <p:cNvCxnSpPr/>
          <p:nvPr/>
        </p:nvCxnSpPr>
        <p:spPr>
          <a:xfrm>
            <a:off x="425200" y="4740000"/>
            <a:ext cx="8296800" cy="0"/>
          </a:xfrm>
          <a:prstGeom prst="straightConnector1">
            <a:avLst/>
          </a:prstGeom>
          <a:noFill/>
          <a:ln cap="flat" cmpd="sng" w="19050">
            <a:solidFill>
              <a:schemeClr val="dk2"/>
            </a:solidFill>
            <a:prstDash val="solid"/>
            <a:round/>
            <a:headEnd len="sm" w="sm" type="none"/>
            <a:tailEnd len="sm" w="sm" type="none"/>
          </a:ln>
        </p:spPr>
      </p:cxnSp>
      <p:cxnSp>
        <p:nvCxnSpPr>
          <p:cNvPr id="64" name="Google Shape;64;p11"/>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65" name="Google Shape;65;p11"/>
          <p:cNvSpPr txBox="1"/>
          <p:nvPr>
            <p:ph idx="1" type="body"/>
          </p:nvPr>
        </p:nvSpPr>
        <p:spPr>
          <a:xfrm>
            <a:off x="328017" y="4226025"/>
            <a:ext cx="8388600" cy="3936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stStyle>
          <a:p/>
        </p:txBody>
      </p:sp>
      <p:sp>
        <p:nvSpPr>
          <p:cNvPr id="66" name="Google Shape;66;p11"/>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67" name="Shape 67"/>
        <p:cNvGrpSpPr/>
        <p:nvPr/>
      </p:nvGrpSpPr>
      <p:grpSpPr>
        <a:xfrm>
          <a:off x="0" y="0"/>
          <a:ext cx="0" cy="0"/>
          <a:chOff x="0" y="0"/>
          <a:chExt cx="0" cy="0"/>
        </a:xfrm>
      </p:grpSpPr>
      <p:cxnSp>
        <p:nvCxnSpPr>
          <p:cNvPr id="68" name="Google Shape;68;p12"/>
          <p:cNvCxnSpPr/>
          <p:nvPr/>
        </p:nvCxnSpPr>
        <p:spPr>
          <a:xfrm>
            <a:off x="425200" y="4740000"/>
            <a:ext cx="8296800" cy="0"/>
          </a:xfrm>
          <a:prstGeom prst="straightConnector1">
            <a:avLst/>
          </a:prstGeom>
          <a:noFill/>
          <a:ln cap="flat" cmpd="sng" w="19050">
            <a:solidFill>
              <a:schemeClr val="dk2"/>
            </a:solidFill>
            <a:prstDash val="solid"/>
            <a:round/>
            <a:headEnd len="sm" w="sm" type="none"/>
            <a:tailEnd len="sm" w="sm" type="none"/>
          </a:ln>
        </p:spPr>
      </p:cxnSp>
      <p:cxnSp>
        <p:nvCxnSpPr>
          <p:cNvPr id="69" name="Google Shape;69;p12"/>
          <p:cNvCxnSpPr/>
          <p:nvPr/>
        </p:nvCxnSpPr>
        <p:spPr>
          <a:xfrm>
            <a:off x="425200" y="415650"/>
            <a:ext cx="8296800" cy="0"/>
          </a:xfrm>
          <a:prstGeom prst="straightConnector1">
            <a:avLst/>
          </a:prstGeom>
          <a:noFill/>
          <a:ln cap="flat" cmpd="sng" w="38100">
            <a:solidFill>
              <a:schemeClr val="dk2"/>
            </a:solidFill>
            <a:prstDash val="solid"/>
            <a:round/>
            <a:headEnd len="sm" w="sm" type="none"/>
            <a:tailEnd len="sm" w="sm" type="none"/>
          </a:ln>
        </p:spPr>
      </p:cxnSp>
      <p:sp>
        <p:nvSpPr>
          <p:cNvPr id="70" name="Google Shape;70;p12"/>
          <p:cNvSpPr txBox="1"/>
          <p:nvPr>
            <p:ph hasCustomPrompt="1" type="title"/>
          </p:nvPr>
        </p:nvSpPr>
        <p:spPr>
          <a:xfrm>
            <a:off x="853950" y="1304850"/>
            <a:ext cx="7436100" cy="1538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1pPr>
            <a:lvl2pPr lvl="1"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2pPr>
            <a:lvl3pPr lvl="2"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3pPr>
            <a:lvl4pPr lvl="3"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4pPr>
            <a:lvl5pPr lvl="4"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5pPr>
            <a:lvl6pPr lvl="5"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6pPr>
            <a:lvl7pPr lvl="6"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7pPr>
            <a:lvl8pPr lvl="7"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8pPr>
            <a:lvl9pPr lvl="8" algn="ctr">
              <a:lnSpc>
                <a:spcPct val="100000"/>
              </a:lnSpc>
              <a:spcBef>
                <a:spcPts val="0"/>
              </a:spcBef>
              <a:spcAft>
                <a:spcPts val="0"/>
              </a:spcAft>
              <a:buClr>
                <a:schemeClr val="dk1"/>
              </a:buClr>
              <a:buSzPts val="9600"/>
              <a:buFont typeface="Lato"/>
              <a:buNone/>
              <a:defRPr sz="9600">
                <a:solidFill>
                  <a:schemeClr val="dk1"/>
                </a:solidFill>
                <a:latin typeface="Lato"/>
                <a:ea typeface="Lato"/>
                <a:cs typeface="Lato"/>
                <a:sym typeface="Lato"/>
              </a:defRPr>
            </a:lvl9pPr>
          </a:lstStyle>
          <a:p>
            <a:r>
              <a:t>xx%</a:t>
            </a:r>
          </a:p>
        </p:txBody>
      </p:sp>
      <p:sp>
        <p:nvSpPr>
          <p:cNvPr id="71" name="Google Shape;71;p12"/>
          <p:cNvSpPr txBox="1"/>
          <p:nvPr>
            <p:ph idx="1" type="body"/>
          </p:nvPr>
        </p:nvSpPr>
        <p:spPr>
          <a:xfrm>
            <a:off x="853950" y="2919450"/>
            <a:ext cx="7436100" cy="10716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72" name="Google Shape;72;p12"/>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3" name="Shape 73"/>
        <p:cNvGrpSpPr/>
        <p:nvPr/>
      </p:nvGrpSpPr>
      <p:grpSpPr>
        <a:xfrm>
          <a:off x="0" y="0"/>
          <a:ext cx="0" cy="0"/>
          <a:chOff x="0" y="0"/>
          <a:chExt cx="0" cy="0"/>
        </a:xfrm>
      </p:grpSpPr>
      <p:sp>
        <p:nvSpPr>
          <p:cNvPr id="74" name="Google Shape;74;p13"/>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Right Image">
  <p:cSld name="1_Content | Right Image">
    <p:spTree>
      <p:nvGrpSpPr>
        <p:cNvPr id="81" name="Shape 81"/>
        <p:cNvGrpSpPr/>
        <p:nvPr/>
      </p:nvGrpSpPr>
      <p:grpSpPr>
        <a:xfrm>
          <a:off x="0" y="0"/>
          <a:ext cx="0" cy="0"/>
          <a:chOff x="0" y="0"/>
          <a:chExt cx="0" cy="0"/>
        </a:xfrm>
      </p:grpSpPr>
      <p:sp>
        <p:nvSpPr>
          <p:cNvPr id="82" name="Google Shape;82;p15"/>
          <p:cNvSpPr/>
          <p:nvPr>
            <p:ph idx="2" type="pic"/>
          </p:nvPr>
        </p:nvSpPr>
        <p:spPr>
          <a:xfrm>
            <a:off x="4598458" y="0"/>
            <a:ext cx="4545541" cy="4511037"/>
          </a:xfrm>
          <a:prstGeom prst="rect">
            <a:avLst/>
          </a:prstGeom>
          <a:solidFill>
            <a:srgbClr val="D8D8D8"/>
          </a:solidFill>
          <a:ln>
            <a:noFill/>
          </a:ln>
        </p:spPr>
        <p:txBody>
          <a:bodyPr anchorCtr="0" anchor="ctr" bIns="0" lIns="91425" spcFirstLastPara="1" rIns="91425" wrap="square" tIns="45700">
            <a:noAutofit/>
          </a:bodyPr>
          <a:lstStyle>
            <a:lvl1pPr lvl="0" marR="0" rtl="0" algn="ctr">
              <a:lnSpc>
                <a:spcPct val="100000"/>
              </a:lnSpc>
              <a:spcBef>
                <a:spcPts val="400"/>
              </a:spcBef>
              <a:spcAft>
                <a:spcPts val="0"/>
              </a:spcAft>
              <a:buClr>
                <a:schemeClr val="accent1"/>
              </a:buClr>
              <a:buSzPts val="2000"/>
              <a:buFont typeface="Arial"/>
              <a:buNone/>
              <a:defRPr b="0" i="0" sz="2000" u="none" cap="none" strike="noStrike">
                <a:solidFill>
                  <a:schemeClr val="dk1"/>
                </a:solidFill>
                <a:latin typeface="Arial"/>
                <a:ea typeface="Arial"/>
                <a:cs typeface="Arial"/>
                <a:sym typeface="Arial"/>
              </a:defRPr>
            </a:lvl1pPr>
            <a:lvl2pPr lvl="1" marR="0" rtl="0" algn="l">
              <a:lnSpc>
                <a:spcPct val="100000"/>
              </a:lnSpc>
              <a:spcBef>
                <a:spcPts val="400"/>
              </a:spcBef>
              <a:spcAft>
                <a:spcPts val="0"/>
              </a:spcAft>
              <a:buClr>
                <a:schemeClr val="accent1"/>
              </a:buClr>
              <a:buSzPts val="2000"/>
              <a:buFont typeface="Arial"/>
              <a:buChar char="–"/>
              <a:defRPr b="0" i="0" sz="2000" u="none" cap="none" strike="noStrike">
                <a:solidFill>
                  <a:schemeClr val="dk1"/>
                </a:solidFill>
                <a:latin typeface="Arial"/>
                <a:ea typeface="Arial"/>
                <a:cs typeface="Arial"/>
                <a:sym typeface="Arial"/>
              </a:defRPr>
            </a:lvl2pPr>
            <a:lvl3pPr lvl="2" marR="0" rtl="0" algn="l">
              <a:lnSpc>
                <a:spcPct val="100000"/>
              </a:lnSpc>
              <a:spcBef>
                <a:spcPts val="360"/>
              </a:spcBef>
              <a:spcAft>
                <a:spcPts val="0"/>
              </a:spcAft>
              <a:buClr>
                <a:schemeClr val="accent1"/>
              </a:buClr>
              <a:buSzPts val="1800"/>
              <a:buFont typeface="Arial"/>
              <a:buChar char="•"/>
              <a:defRPr b="0" i="0" sz="1800" u="none" cap="none" strike="noStrike">
                <a:solidFill>
                  <a:schemeClr val="dk1"/>
                </a:solidFill>
                <a:latin typeface="Arial"/>
                <a:ea typeface="Arial"/>
                <a:cs typeface="Arial"/>
                <a:sym typeface="Arial"/>
              </a:defRPr>
            </a:lvl3pPr>
            <a:lvl4pPr lvl="3" marR="0" rtl="0" algn="l">
              <a:lnSpc>
                <a:spcPct val="100000"/>
              </a:lnSpc>
              <a:spcBef>
                <a:spcPts val="320"/>
              </a:spcBef>
              <a:spcAft>
                <a:spcPts val="0"/>
              </a:spcAft>
              <a:buClr>
                <a:schemeClr val="accent1"/>
              </a:buClr>
              <a:buSzPts val="1600"/>
              <a:buFont typeface="Arial"/>
              <a:buChar char="–"/>
              <a:defRPr b="0" i="0" sz="1600" u="none" cap="none" strike="noStrike">
                <a:solidFill>
                  <a:schemeClr val="dk1"/>
                </a:solidFill>
                <a:latin typeface="Arial"/>
                <a:ea typeface="Arial"/>
                <a:cs typeface="Arial"/>
                <a:sym typeface="Arial"/>
              </a:defRPr>
            </a:lvl4pPr>
            <a:lvl5pPr lvl="4" marR="0" rtl="0" algn="l">
              <a:lnSpc>
                <a:spcPct val="100000"/>
              </a:lnSpc>
              <a:spcBef>
                <a:spcPts val="320"/>
              </a:spcBef>
              <a:spcAft>
                <a:spcPts val="0"/>
              </a:spcAft>
              <a:buClr>
                <a:schemeClr val="accent1"/>
              </a:buClr>
              <a:buSzPts val="1600"/>
              <a:buFont typeface="Arial"/>
              <a:buChar char="»"/>
              <a:defRPr b="0" i="0" sz="1600" u="none" cap="none" strike="noStrike">
                <a:solidFill>
                  <a:schemeClr val="dk1"/>
                </a:solidFill>
                <a:latin typeface="Arial"/>
                <a:ea typeface="Arial"/>
                <a:cs typeface="Arial"/>
                <a:sym typeface="Arial"/>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83" name="Google Shape;83;p15"/>
          <p:cNvSpPr txBox="1"/>
          <p:nvPr>
            <p:ph type="title"/>
          </p:nvPr>
        </p:nvSpPr>
        <p:spPr>
          <a:xfrm>
            <a:off x="209035" y="204348"/>
            <a:ext cx="4029662" cy="968351"/>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accent1"/>
              </a:buClr>
              <a:buSzPts val="32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15"/>
          <p:cNvSpPr txBox="1"/>
          <p:nvPr>
            <p:ph idx="1" type="body"/>
          </p:nvPr>
        </p:nvSpPr>
        <p:spPr>
          <a:xfrm>
            <a:off x="400923" y="1799063"/>
            <a:ext cx="3837773" cy="2529345"/>
          </a:xfrm>
          <a:prstGeom prst="rect">
            <a:avLst/>
          </a:prstGeom>
          <a:noFill/>
          <a:ln>
            <a:noFill/>
          </a:ln>
        </p:spPr>
        <p:txBody>
          <a:bodyPr anchorCtr="0" anchor="t" bIns="0" lIns="91425" spcFirstLastPara="1" rIns="91425" wrap="square" tIns="45700">
            <a:noAutofit/>
          </a:bodyPr>
          <a:lstStyle>
            <a:lvl1pPr indent="-381000" lvl="0" marL="457200" algn="l">
              <a:lnSpc>
                <a:spcPct val="100000"/>
              </a:lnSpc>
              <a:spcBef>
                <a:spcPts val="480"/>
              </a:spcBef>
              <a:spcAft>
                <a:spcPts val="0"/>
              </a:spcAft>
              <a:buSzPts val="2400"/>
              <a:buChar char="•"/>
              <a:defRPr sz="24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360"/>
              </a:spcBef>
              <a:spcAft>
                <a:spcPts val="0"/>
              </a:spcAft>
              <a:buSzPts val="1800"/>
              <a:buChar char="•"/>
              <a:defRPr sz="1800"/>
            </a:lvl3pPr>
            <a:lvl4pPr indent="-330200" lvl="3" marL="1828800" algn="l">
              <a:lnSpc>
                <a:spcPct val="100000"/>
              </a:lnSpc>
              <a:spcBef>
                <a:spcPts val="320"/>
              </a:spcBef>
              <a:spcAft>
                <a:spcPts val="0"/>
              </a:spcAft>
              <a:buSzPts val="1600"/>
              <a:buChar char="–"/>
              <a:defRPr sz="1600"/>
            </a:lvl4pPr>
            <a:lvl5pPr indent="-330200" lvl="4" marL="2286000" algn="l">
              <a:lnSpc>
                <a:spcPct val="100000"/>
              </a:lnSpc>
              <a:spcBef>
                <a:spcPts val="320"/>
              </a:spcBef>
              <a:spcAft>
                <a:spcPts val="0"/>
              </a:spcAft>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85" name="Google Shape;85;p15"/>
          <p:cNvSpPr txBox="1"/>
          <p:nvPr>
            <p:ph idx="10" type="dt"/>
          </p:nvPr>
        </p:nvSpPr>
        <p:spPr>
          <a:xfrm>
            <a:off x="209034" y="4854839"/>
            <a:ext cx="652270" cy="155916"/>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6" name="Google Shape;86;p15"/>
          <p:cNvSpPr txBox="1"/>
          <p:nvPr>
            <p:ph idx="11" type="ftr"/>
          </p:nvPr>
        </p:nvSpPr>
        <p:spPr>
          <a:xfrm>
            <a:off x="209034" y="4594235"/>
            <a:ext cx="4221550" cy="227697"/>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15"/>
          <p:cNvSpPr txBox="1"/>
          <p:nvPr>
            <p:ph idx="12" type="sldNum"/>
          </p:nvPr>
        </p:nvSpPr>
        <p:spPr>
          <a:xfrm>
            <a:off x="861304" y="4854839"/>
            <a:ext cx="455188" cy="155916"/>
          </a:xfrm>
          <a:prstGeom prst="rect">
            <a:avLst/>
          </a:prstGeom>
          <a:noFill/>
          <a:ln>
            <a:noFill/>
          </a:ln>
        </p:spPr>
        <p:txBody>
          <a:bodyPr anchorCtr="0" anchor="t" bIns="0" lIns="0" spcFirstLastPara="1" rIns="91425" wrap="square" tIns="0">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fr-FR"/>
              <a:t>‹#›</a:t>
            </a:fld>
            <a:endParaRPr/>
          </a:p>
        </p:txBody>
      </p:sp>
      <p:sp>
        <p:nvSpPr>
          <p:cNvPr id="88" name="Google Shape;88;p15"/>
          <p:cNvSpPr txBox="1"/>
          <p:nvPr>
            <p:ph idx="3" type="body"/>
          </p:nvPr>
        </p:nvSpPr>
        <p:spPr>
          <a:xfrm>
            <a:off x="209034" y="1227137"/>
            <a:ext cx="4029663" cy="519887"/>
          </a:xfrm>
          <a:prstGeom prst="rect">
            <a:avLst/>
          </a:prstGeom>
          <a:noFill/>
          <a:ln>
            <a:noFill/>
          </a:ln>
        </p:spPr>
        <p:txBody>
          <a:bodyPr anchorCtr="0" anchor="ctr" bIns="0" lIns="91425" spcFirstLastPara="1" rIns="91425" wrap="square" tIns="45700">
            <a:noAutofit/>
          </a:bodyPr>
          <a:lstStyle>
            <a:lvl1pPr indent="-228600" lvl="0" marL="457200" algn="l">
              <a:lnSpc>
                <a:spcPct val="100000"/>
              </a:lnSpc>
              <a:spcBef>
                <a:spcPts val="480"/>
              </a:spcBef>
              <a:spcAft>
                <a:spcPts val="0"/>
              </a:spcAft>
              <a:buSzPts val="2400"/>
              <a:buNone/>
              <a:defRPr b="0" sz="2400">
                <a:solidFill>
                  <a:srgbClr val="0072BC"/>
                </a:solidFill>
                <a:latin typeface="Arial"/>
                <a:ea typeface="Arial"/>
                <a:cs typeface="Arial"/>
                <a:sym typeface="Arial"/>
              </a:defRPr>
            </a:lvl1pPr>
            <a:lvl2pPr indent="-381000" lvl="1" marL="914400" algn="l">
              <a:lnSpc>
                <a:spcPct val="100000"/>
              </a:lnSpc>
              <a:spcBef>
                <a:spcPts val="480"/>
              </a:spcBef>
              <a:spcAft>
                <a:spcPts val="0"/>
              </a:spcAft>
              <a:buSzPts val="2400"/>
              <a:buChar char="–"/>
              <a:defRPr b="1" sz="2400">
                <a:latin typeface="Arial"/>
                <a:ea typeface="Arial"/>
                <a:cs typeface="Arial"/>
                <a:sym typeface="Arial"/>
              </a:defRPr>
            </a:lvl2pPr>
            <a:lvl3pPr indent="-381000" lvl="2" marL="1371600" algn="l">
              <a:lnSpc>
                <a:spcPct val="100000"/>
              </a:lnSpc>
              <a:spcBef>
                <a:spcPts val="480"/>
              </a:spcBef>
              <a:spcAft>
                <a:spcPts val="0"/>
              </a:spcAft>
              <a:buSzPts val="2400"/>
              <a:buChar char="•"/>
              <a:defRPr b="1" sz="2400">
                <a:latin typeface="Arial"/>
                <a:ea typeface="Arial"/>
                <a:cs typeface="Arial"/>
                <a:sym typeface="Arial"/>
              </a:defRPr>
            </a:lvl3pPr>
            <a:lvl4pPr indent="-381000" lvl="3" marL="1828800" algn="l">
              <a:lnSpc>
                <a:spcPct val="100000"/>
              </a:lnSpc>
              <a:spcBef>
                <a:spcPts val="480"/>
              </a:spcBef>
              <a:spcAft>
                <a:spcPts val="0"/>
              </a:spcAft>
              <a:buSzPts val="2400"/>
              <a:buChar char="–"/>
              <a:defRPr b="1" sz="2400">
                <a:latin typeface="Arial"/>
                <a:ea typeface="Arial"/>
                <a:cs typeface="Arial"/>
                <a:sym typeface="Arial"/>
              </a:defRPr>
            </a:lvl4pPr>
            <a:lvl5pPr indent="-381000" lvl="4" marL="2286000" algn="l">
              <a:lnSpc>
                <a:spcPct val="100000"/>
              </a:lnSpc>
              <a:spcBef>
                <a:spcPts val="480"/>
              </a:spcBef>
              <a:spcAft>
                <a:spcPts val="0"/>
              </a:spcAft>
              <a:buSzPts val="2400"/>
              <a:buChar char="»"/>
              <a:defRPr b="1" sz="2400">
                <a:latin typeface="Arial"/>
                <a:ea typeface="Arial"/>
                <a:cs typeface="Arial"/>
                <a:sym typeface="Aria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Two">
  <p:cSld name="Content | Two">
    <p:spTree>
      <p:nvGrpSpPr>
        <p:cNvPr id="89" name="Shape 89"/>
        <p:cNvGrpSpPr/>
        <p:nvPr/>
      </p:nvGrpSpPr>
      <p:grpSpPr>
        <a:xfrm>
          <a:off x="0" y="0"/>
          <a:ext cx="0" cy="0"/>
          <a:chOff x="0" y="0"/>
          <a:chExt cx="0" cy="0"/>
        </a:xfrm>
      </p:grpSpPr>
      <p:sp>
        <p:nvSpPr>
          <p:cNvPr id="90" name="Google Shape;90;p16"/>
          <p:cNvSpPr txBox="1"/>
          <p:nvPr>
            <p:ph type="title"/>
          </p:nvPr>
        </p:nvSpPr>
        <p:spPr>
          <a:xfrm>
            <a:off x="209034" y="204348"/>
            <a:ext cx="8754312" cy="968351"/>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16"/>
          <p:cNvSpPr txBox="1"/>
          <p:nvPr>
            <p:ph idx="1" type="body"/>
          </p:nvPr>
        </p:nvSpPr>
        <p:spPr>
          <a:xfrm>
            <a:off x="422257" y="1205606"/>
            <a:ext cx="4063388" cy="3181189"/>
          </a:xfrm>
          <a:prstGeom prst="rect">
            <a:avLst/>
          </a:prstGeom>
          <a:noFill/>
          <a:ln>
            <a:noFill/>
          </a:ln>
        </p:spPr>
        <p:txBody>
          <a:bodyPr anchorCtr="0" anchor="t" bIns="0" lIns="91425" spcFirstLastPara="1" rIns="91425" wrap="square" tIns="45700">
            <a:normAutofit/>
          </a:bodyPr>
          <a:lstStyle>
            <a:lvl1pPr indent="-381000" lvl="0" marL="457200" algn="l">
              <a:lnSpc>
                <a:spcPct val="100000"/>
              </a:lnSpc>
              <a:spcBef>
                <a:spcPts val="480"/>
              </a:spcBef>
              <a:spcAft>
                <a:spcPts val="0"/>
              </a:spcAft>
              <a:buSzPts val="2400"/>
              <a:buChar char="•"/>
              <a:defRPr sz="24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360"/>
              </a:spcBef>
              <a:spcAft>
                <a:spcPts val="0"/>
              </a:spcAft>
              <a:buSzPts val="1800"/>
              <a:buChar char="•"/>
              <a:defRPr sz="1800"/>
            </a:lvl3pPr>
            <a:lvl4pPr indent="-330200" lvl="3" marL="1828800" algn="l">
              <a:lnSpc>
                <a:spcPct val="100000"/>
              </a:lnSpc>
              <a:spcBef>
                <a:spcPts val="320"/>
              </a:spcBef>
              <a:spcAft>
                <a:spcPts val="0"/>
              </a:spcAft>
              <a:buSzPts val="1600"/>
              <a:buChar char="–"/>
              <a:defRPr sz="1600"/>
            </a:lvl4pPr>
            <a:lvl5pPr indent="-330200" lvl="4" marL="2286000" algn="l">
              <a:lnSpc>
                <a:spcPct val="100000"/>
              </a:lnSpc>
              <a:spcBef>
                <a:spcPts val="320"/>
              </a:spcBef>
              <a:spcAft>
                <a:spcPts val="0"/>
              </a:spcAft>
              <a:buSzPts val="1600"/>
              <a:buChar char="»"/>
              <a:defRPr sz="16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92" name="Google Shape;92;p16"/>
          <p:cNvSpPr txBox="1"/>
          <p:nvPr>
            <p:ph idx="2" type="body"/>
          </p:nvPr>
        </p:nvSpPr>
        <p:spPr>
          <a:xfrm>
            <a:off x="4658289" y="1205606"/>
            <a:ext cx="4093188" cy="3181189"/>
          </a:xfrm>
          <a:prstGeom prst="rect">
            <a:avLst/>
          </a:prstGeom>
          <a:noFill/>
          <a:ln>
            <a:noFill/>
          </a:ln>
        </p:spPr>
        <p:txBody>
          <a:bodyPr anchorCtr="0" anchor="t" bIns="0" lIns="91425" spcFirstLastPara="1" rIns="91425" wrap="square" tIns="45700">
            <a:normAutofit/>
          </a:bodyPr>
          <a:lstStyle>
            <a:lvl1pPr indent="-381000" lvl="0" marL="457200" algn="l">
              <a:lnSpc>
                <a:spcPct val="100000"/>
              </a:lnSpc>
              <a:spcBef>
                <a:spcPts val="480"/>
              </a:spcBef>
              <a:spcAft>
                <a:spcPts val="0"/>
              </a:spcAft>
              <a:buSzPts val="2400"/>
              <a:buChar char="•"/>
              <a:defRPr sz="24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360"/>
              </a:spcBef>
              <a:spcAft>
                <a:spcPts val="0"/>
              </a:spcAft>
              <a:buSzPts val="1800"/>
              <a:buChar char="•"/>
              <a:defRPr sz="1800"/>
            </a:lvl3pPr>
            <a:lvl4pPr indent="-330200" lvl="3" marL="1828800" algn="l">
              <a:lnSpc>
                <a:spcPct val="100000"/>
              </a:lnSpc>
              <a:spcBef>
                <a:spcPts val="320"/>
              </a:spcBef>
              <a:spcAft>
                <a:spcPts val="0"/>
              </a:spcAft>
              <a:buSzPts val="1600"/>
              <a:buChar char="–"/>
              <a:defRPr sz="1600"/>
            </a:lvl4pPr>
            <a:lvl5pPr indent="-330200" lvl="4" marL="2286000" algn="l">
              <a:lnSpc>
                <a:spcPct val="100000"/>
              </a:lnSpc>
              <a:spcBef>
                <a:spcPts val="320"/>
              </a:spcBef>
              <a:spcAft>
                <a:spcPts val="0"/>
              </a:spcAft>
              <a:buSzPts val="1600"/>
              <a:buChar char="»"/>
              <a:defRPr sz="16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93" name="Google Shape;93;p16"/>
          <p:cNvSpPr txBox="1"/>
          <p:nvPr>
            <p:ph idx="10" type="dt"/>
          </p:nvPr>
        </p:nvSpPr>
        <p:spPr>
          <a:xfrm>
            <a:off x="209034" y="4854839"/>
            <a:ext cx="652270" cy="155916"/>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16"/>
          <p:cNvSpPr txBox="1"/>
          <p:nvPr>
            <p:ph idx="11" type="ftr"/>
          </p:nvPr>
        </p:nvSpPr>
        <p:spPr>
          <a:xfrm>
            <a:off x="209034" y="4594235"/>
            <a:ext cx="4221550" cy="227697"/>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5" name="Google Shape;95;p16"/>
          <p:cNvSpPr txBox="1"/>
          <p:nvPr>
            <p:ph idx="12" type="sldNum"/>
          </p:nvPr>
        </p:nvSpPr>
        <p:spPr>
          <a:xfrm>
            <a:off x="861304" y="4854839"/>
            <a:ext cx="455188" cy="155916"/>
          </a:xfrm>
          <a:prstGeom prst="rect">
            <a:avLst/>
          </a:prstGeom>
          <a:noFill/>
          <a:ln>
            <a:noFill/>
          </a:ln>
        </p:spPr>
        <p:txBody>
          <a:bodyPr anchorCtr="0" anchor="t" bIns="0" lIns="0" spcFirstLastPara="1" rIns="91425" wrap="square" tIns="0">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Subheader">
  <p:cSld name="Content | Subheader">
    <p:spTree>
      <p:nvGrpSpPr>
        <p:cNvPr id="96" name="Shape 96"/>
        <p:cNvGrpSpPr/>
        <p:nvPr/>
      </p:nvGrpSpPr>
      <p:grpSpPr>
        <a:xfrm>
          <a:off x="0" y="0"/>
          <a:ext cx="0" cy="0"/>
          <a:chOff x="0" y="0"/>
          <a:chExt cx="0" cy="0"/>
        </a:xfrm>
      </p:grpSpPr>
      <p:sp>
        <p:nvSpPr>
          <p:cNvPr id="97" name="Google Shape;97;p17"/>
          <p:cNvSpPr txBox="1"/>
          <p:nvPr>
            <p:ph type="title"/>
          </p:nvPr>
        </p:nvSpPr>
        <p:spPr>
          <a:xfrm>
            <a:off x="209034" y="204348"/>
            <a:ext cx="8713090" cy="968351"/>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8" name="Google Shape;98;p17"/>
          <p:cNvSpPr txBox="1"/>
          <p:nvPr>
            <p:ph idx="1" type="body"/>
          </p:nvPr>
        </p:nvSpPr>
        <p:spPr>
          <a:xfrm>
            <a:off x="209034" y="1791629"/>
            <a:ext cx="8713090" cy="2528984"/>
          </a:xfrm>
          <a:prstGeom prst="rect">
            <a:avLst/>
          </a:prstGeom>
          <a:noFill/>
          <a:ln>
            <a:noFill/>
          </a:ln>
        </p:spPr>
        <p:txBody>
          <a:bodyPr anchorCtr="0" anchor="t" bIns="0" lIns="91425" spcFirstLastPara="1" rIns="91425" wrap="square" tIns="45700">
            <a:normAutofit/>
          </a:bodyPr>
          <a:lstStyle>
            <a:lvl1pPr indent="-342900" lvl="0" marL="457200" algn="l">
              <a:lnSpc>
                <a:spcPct val="100000"/>
              </a:lnSpc>
              <a:spcBef>
                <a:spcPts val="360"/>
              </a:spcBef>
              <a:spcAft>
                <a:spcPts val="0"/>
              </a:spcAft>
              <a:buSzPts val="1800"/>
              <a:buChar char="•"/>
              <a:defRPr/>
            </a:lvl1pPr>
            <a:lvl2pPr indent="-342900" lvl="1" marL="914400" algn="l">
              <a:lnSpc>
                <a:spcPct val="100000"/>
              </a:lnSpc>
              <a:spcBef>
                <a:spcPts val="36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9" name="Google Shape;99;p17"/>
          <p:cNvSpPr txBox="1"/>
          <p:nvPr>
            <p:ph idx="10" type="dt"/>
          </p:nvPr>
        </p:nvSpPr>
        <p:spPr>
          <a:xfrm>
            <a:off x="209034" y="4854839"/>
            <a:ext cx="652270" cy="155916"/>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0" name="Google Shape;100;p17"/>
          <p:cNvSpPr txBox="1"/>
          <p:nvPr>
            <p:ph idx="11" type="ftr"/>
          </p:nvPr>
        </p:nvSpPr>
        <p:spPr>
          <a:xfrm>
            <a:off x="209034" y="4594235"/>
            <a:ext cx="4221550" cy="227697"/>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1" name="Google Shape;101;p17"/>
          <p:cNvSpPr txBox="1"/>
          <p:nvPr>
            <p:ph idx="12" type="sldNum"/>
          </p:nvPr>
        </p:nvSpPr>
        <p:spPr>
          <a:xfrm>
            <a:off x="861304" y="4854839"/>
            <a:ext cx="455188" cy="155916"/>
          </a:xfrm>
          <a:prstGeom prst="rect">
            <a:avLst/>
          </a:prstGeom>
          <a:noFill/>
          <a:ln>
            <a:noFill/>
          </a:ln>
        </p:spPr>
        <p:txBody>
          <a:bodyPr anchorCtr="0" anchor="t" bIns="0" lIns="0" spcFirstLastPara="1" rIns="91425" wrap="square" tIns="0">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fr-FR"/>
              <a:t>‹#›</a:t>
            </a:fld>
            <a:endParaRPr/>
          </a:p>
        </p:txBody>
      </p:sp>
      <p:sp>
        <p:nvSpPr>
          <p:cNvPr id="102" name="Google Shape;102;p17"/>
          <p:cNvSpPr txBox="1"/>
          <p:nvPr>
            <p:ph idx="2" type="subTitle"/>
          </p:nvPr>
        </p:nvSpPr>
        <p:spPr>
          <a:xfrm>
            <a:off x="209034" y="1205606"/>
            <a:ext cx="8713090" cy="553116"/>
          </a:xfrm>
          <a:prstGeom prst="rect">
            <a:avLst/>
          </a:prstGeom>
          <a:noFill/>
          <a:ln>
            <a:noFill/>
          </a:ln>
        </p:spPr>
        <p:txBody>
          <a:bodyPr anchorCtr="0" anchor="ctr" bIns="0" lIns="91425" spcFirstLastPara="1" rIns="91425" wrap="square" tIns="0">
            <a:normAutofit/>
          </a:bodyPr>
          <a:lstStyle>
            <a:lvl1pPr lvl="0" algn="l">
              <a:lnSpc>
                <a:spcPct val="100000"/>
              </a:lnSpc>
              <a:spcBef>
                <a:spcPts val="0"/>
              </a:spcBef>
              <a:spcAft>
                <a:spcPts val="0"/>
              </a:spcAft>
              <a:buSzPts val="2400"/>
              <a:buNone/>
              <a:defRPr b="0" sz="2400">
                <a:solidFill>
                  <a:srgbClr val="0072BC"/>
                </a:solidFill>
              </a:defRPr>
            </a:lvl1pPr>
            <a:lvl2pPr lvl="1" algn="ctr">
              <a:lnSpc>
                <a:spcPct val="100000"/>
              </a:lnSpc>
              <a:spcBef>
                <a:spcPts val="4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20"/>
              </a:spcBef>
              <a:spcAft>
                <a:spcPts val="0"/>
              </a:spcAft>
              <a:buSzPts val="1600"/>
              <a:buNone/>
              <a:defRPr>
                <a:solidFill>
                  <a:srgbClr val="888888"/>
                </a:solidFill>
              </a:defRPr>
            </a:lvl4pPr>
            <a:lvl5pPr lvl="4" algn="ctr">
              <a:lnSpc>
                <a:spcPct val="100000"/>
              </a:lnSpc>
              <a:spcBef>
                <a:spcPts val="320"/>
              </a:spcBef>
              <a:spcAft>
                <a:spcPts val="0"/>
              </a:spcAft>
              <a:buSzPts val="16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Image and caption 1" type="objTx">
  <p:cSld name="OBJECT_WITH_CAPTION_TEXT">
    <p:spTree>
      <p:nvGrpSpPr>
        <p:cNvPr id="103" name="Shape 103"/>
        <p:cNvGrpSpPr/>
        <p:nvPr/>
      </p:nvGrpSpPr>
      <p:grpSpPr>
        <a:xfrm>
          <a:off x="0" y="0"/>
          <a:ext cx="0" cy="0"/>
          <a:chOff x="0" y="0"/>
          <a:chExt cx="0" cy="0"/>
        </a:xfrm>
      </p:grpSpPr>
      <p:sp>
        <p:nvSpPr>
          <p:cNvPr id="104" name="Google Shape;104;p18"/>
          <p:cNvSpPr txBox="1"/>
          <p:nvPr>
            <p:ph type="title"/>
          </p:nvPr>
        </p:nvSpPr>
        <p:spPr>
          <a:xfrm>
            <a:off x="209035" y="204787"/>
            <a:ext cx="3033204" cy="1061906"/>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accent1"/>
              </a:buClr>
              <a:buSzPts val="3200"/>
              <a:buFont typeface="Arial"/>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5" name="Google Shape;105;p18"/>
          <p:cNvSpPr txBox="1"/>
          <p:nvPr>
            <p:ph idx="1" type="body"/>
          </p:nvPr>
        </p:nvSpPr>
        <p:spPr>
          <a:xfrm>
            <a:off x="3819309" y="204788"/>
            <a:ext cx="4885180" cy="4166913"/>
          </a:xfrm>
          <a:prstGeom prst="rect">
            <a:avLst/>
          </a:prstGeom>
          <a:noFill/>
          <a:ln>
            <a:noFill/>
          </a:ln>
        </p:spPr>
        <p:txBody>
          <a:bodyPr anchorCtr="0" anchor="ctr" bIns="0" lIns="91425" spcFirstLastPara="1" rIns="91425" wrap="square" tIns="45700">
            <a:normAutofit/>
          </a:bodyPr>
          <a:lstStyle>
            <a:lvl1pPr indent="-381000" lvl="0" marL="457200" algn="l">
              <a:lnSpc>
                <a:spcPct val="100000"/>
              </a:lnSpc>
              <a:spcBef>
                <a:spcPts val="480"/>
              </a:spcBef>
              <a:spcAft>
                <a:spcPts val="0"/>
              </a:spcAft>
              <a:buSzPts val="2400"/>
              <a:buChar char="•"/>
              <a:defRPr sz="24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360"/>
              </a:spcBef>
              <a:spcAft>
                <a:spcPts val="0"/>
              </a:spcAft>
              <a:buSzPts val="1800"/>
              <a:buChar char="•"/>
              <a:defRPr sz="1800"/>
            </a:lvl3pPr>
            <a:lvl4pPr indent="-330200" lvl="3" marL="1828800" algn="l">
              <a:lnSpc>
                <a:spcPct val="100000"/>
              </a:lnSpc>
              <a:spcBef>
                <a:spcPts val="320"/>
              </a:spcBef>
              <a:spcAft>
                <a:spcPts val="0"/>
              </a:spcAft>
              <a:buSzPts val="1600"/>
              <a:buChar char="–"/>
              <a:defRPr sz="1600"/>
            </a:lvl4pPr>
            <a:lvl5pPr indent="-330200" lvl="4" marL="2286000" algn="l">
              <a:lnSpc>
                <a:spcPct val="100000"/>
              </a:lnSpc>
              <a:spcBef>
                <a:spcPts val="320"/>
              </a:spcBef>
              <a:spcAft>
                <a:spcPts val="0"/>
              </a:spcAft>
              <a:buSzPts val="1600"/>
              <a:buChar char="»"/>
              <a:defRPr sz="16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106" name="Google Shape;106;p18"/>
          <p:cNvSpPr txBox="1"/>
          <p:nvPr>
            <p:ph idx="2" type="body"/>
          </p:nvPr>
        </p:nvSpPr>
        <p:spPr>
          <a:xfrm>
            <a:off x="209035" y="1299600"/>
            <a:ext cx="3033203" cy="3072101"/>
          </a:xfrm>
          <a:prstGeom prst="rect">
            <a:avLst/>
          </a:prstGeom>
          <a:noFill/>
          <a:ln>
            <a:noFill/>
          </a:ln>
        </p:spPr>
        <p:txBody>
          <a:bodyPr anchorCtr="0" anchor="t" bIns="0" lIns="91425" spcFirstLastPara="1" rIns="91425" wrap="square" tIns="45700">
            <a:normAutofit/>
          </a:bodyPr>
          <a:lstStyle>
            <a:lvl1pPr indent="-228600" lvl="0" marL="457200" algn="l">
              <a:lnSpc>
                <a:spcPct val="100000"/>
              </a:lnSpc>
              <a:spcBef>
                <a:spcPts val="320"/>
              </a:spcBef>
              <a:spcAft>
                <a:spcPts val="0"/>
              </a:spcAft>
              <a:buSzPts val="1600"/>
              <a:buNone/>
              <a:defRPr sz="1600"/>
            </a:lvl1pPr>
            <a:lvl2pPr indent="-228600" lvl="1" marL="914400" algn="l">
              <a:lnSpc>
                <a:spcPct val="100000"/>
              </a:lnSpc>
              <a:spcBef>
                <a:spcPts val="240"/>
              </a:spcBef>
              <a:spcAft>
                <a:spcPts val="0"/>
              </a:spcAft>
              <a:buSzPts val="1200"/>
              <a:buNone/>
              <a:defRPr sz="1200"/>
            </a:lvl2pPr>
            <a:lvl3pPr indent="-228600" lvl="2" marL="1371600" algn="l">
              <a:lnSpc>
                <a:spcPct val="100000"/>
              </a:lnSpc>
              <a:spcBef>
                <a:spcPts val="200"/>
              </a:spcBef>
              <a:spcAft>
                <a:spcPts val="0"/>
              </a:spcAft>
              <a:buSzPts val="1000"/>
              <a:buNone/>
              <a:defRPr sz="1000"/>
            </a:lvl3pPr>
            <a:lvl4pPr indent="-228600" lvl="3" marL="1828800" algn="l">
              <a:lnSpc>
                <a:spcPct val="100000"/>
              </a:lnSpc>
              <a:spcBef>
                <a:spcPts val="180"/>
              </a:spcBef>
              <a:spcAft>
                <a:spcPts val="0"/>
              </a:spcAft>
              <a:buSzPts val="900"/>
              <a:buNone/>
              <a:defRPr sz="900"/>
            </a:lvl4pPr>
            <a:lvl5pPr indent="-228600" lvl="4" marL="2286000" algn="l">
              <a:lnSpc>
                <a:spcPct val="100000"/>
              </a:lnSpc>
              <a:spcBef>
                <a:spcPts val="180"/>
              </a:spcBef>
              <a:spcAft>
                <a:spcPts val="0"/>
              </a:spcAft>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107" name="Google Shape;107;p18"/>
          <p:cNvSpPr txBox="1"/>
          <p:nvPr>
            <p:ph idx="10" type="dt"/>
          </p:nvPr>
        </p:nvSpPr>
        <p:spPr>
          <a:xfrm>
            <a:off x="209034" y="4854839"/>
            <a:ext cx="652270" cy="155916"/>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8" name="Google Shape;108;p18"/>
          <p:cNvSpPr txBox="1"/>
          <p:nvPr>
            <p:ph idx="11" type="ftr"/>
          </p:nvPr>
        </p:nvSpPr>
        <p:spPr>
          <a:xfrm>
            <a:off x="209034" y="4594235"/>
            <a:ext cx="4221550" cy="227697"/>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9" name="Google Shape;109;p18"/>
          <p:cNvSpPr txBox="1"/>
          <p:nvPr>
            <p:ph idx="12" type="sldNum"/>
          </p:nvPr>
        </p:nvSpPr>
        <p:spPr>
          <a:xfrm>
            <a:off x="861304" y="4854839"/>
            <a:ext cx="455188" cy="155916"/>
          </a:xfrm>
          <a:prstGeom prst="rect">
            <a:avLst/>
          </a:prstGeom>
          <a:noFill/>
          <a:ln>
            <a:noFill/>
          </a:ln>
        </p:spPr>
        <p:txBody>
          <a:bodyPr anchorCtr="0" anchor="t" bIns="0" lIns="0" spcFirstLastPara="1" rIns="91425" wrap="square" tIns="0">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type="obj">
  <p:cSld name="OBJECT">
    <p:spTree>
      <p:nvGrpSpPr>
        <p:cNvPr id="110" name="Shape 110"/>
        <p:cNvGrpSpPr/>
        <p:nvPr/>
      </p:nvGrpSpPr>
      <p:grpSpPr>
        <a:xfrm>
          <a:off x="0" y="0"/>
          <a:ext cx="0" cy="0"/>
          <a:chOff x="0" y="0"/>
          <a:chExt cx="0" cy="0"/>
        </a:xfrm>
      </p:grpSpPr>
      <p:sp>
        <p:nvSpPr>
          <p:cNvPr id="111" name="Google Shape;111;p19"/>
          <p:cNvSpPr txBox="1"/>
          <p:nvPr>
            <p:ph type="title"/>
          </p:nvPr>
        </p:nvSpPr>
        <p:spPr>
          <a:xfrm>
            <a:off x="209034" y="204348"/>
            <a:ext cx="8713090" cy="968351"/>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2" name="Google Shape;112;p19"/>
          <p:cNvSpPr txBox="1"/>
          <p:nvPr>
            <p:ph idx="1" type="body"/>
          </p:nvPr>
        </p:nvSpPr>
        <p:spPr>
          <a:xfrm>
            <a:off x="209034" y="1299104"/>
            <a:ext cx="8713090" cy="3021510"/>
          </a:xfrm>
          <a:prstGeom prst="rect">
            <a:avLst/>
          </a:prstGeom>
          <a:noFill/>
          <a:ln>
            <a:noFill/>
          </a:ln>
        </p:spPr>
        <p:txBody>
          <a:bodyPr anchorCtr="0" anchor="t" bIns="0" lIns="91425" spcFirstLastPara="1" rIns="91425" wrap="square" tIns="45700">
            <a:normAutofit/>
          </a:bodyPr>
          <a:lstStyle>
            <a:lvl1pPr indent="-381000" lvl="0" marL="457200" algn="l">
              <a:lnSpc>
                <a:spcPct val="100000"/>
              </a:lnSpc>
              <a:spcBef>
                <a:spcPts val="480"/>
              </a:spcBef>
              <a:spcAft>
                <a:spcPts val="0"/>
              </a:spcAft>
              <a:buSzPts val="2400"/>
              <a:buChar char="•"/>
              <a:defRPr/>
            </a:lvl1pPr>
            <a:lvl2pPr indent="-342900" lvl="1" marL="914400" algn="l">
              <a:lnSpc>
                <a:spcPct val="100000"/>
              </a:lnSpc>
              <a:spcBef>
                <a:spcPts val="36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13" name="Google Shape;113;p19"/>
          <p:cNvSpPr txBox="1"/>
          <p:nvPr>
            <p:ph idx="10" type="dt"/>
          </p:nvPr>
        </p:nvSpPr>
        <p:spPr>
          <a:xfrm>
            <a:off x="209034" y="4854839"/>
            <a:ext cx="652270" cy="155916"/>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4" name="Google Shape;114;p19"/>
          <p:cNvSpPr txBox="1"/>
          <p:nvPr>
            <p:ph idx="11" type="ftr"/>
          </p:nvPr>
        </p:nvSpPr>
        <p:spPr>
          <a:xfrm>
            <a:off x="209034" y="4594235"/>
            <a:ext cx="4221550" cy="227697"/>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5" name="Google Shape;115;p19"/>
          <p:cNvSpPr txBox="1"/>
          <p:nvPr>
            <p:ph idx="12" type="sldNum"/>
          </p:nvPr>
        </p:nvSpPr>
        <p:spPr>
          <a:xfrm>
            <a:off x="861304" y="4854839"/>
            <a:ext cx="455188" cy="155916"/>
          </a:xfrm>
          <a:prstGeom prst="rect">
            <a:avLst/>
          </a:prstGeom>
          <a:noFill/>
          <a:ln>
            <a:noFill/>
          </a:ln>
        </p:spPr>
        <p:txBody>
          <a:bodyPr anchorCtr="0" anchor="t" bIns="0" lIns="0" spcFirstLastPara="1" rIns="91425" wrap="square" tIns="0">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6" name="Shape 116"/>
        <p:cNvGrpSpPr/>
        <p:nvPr/>
      </p:nvGrpSpPr>
      <p:grpSpPr>
        <a:xfrm>
          <a:off x="0" y="0"/>
          <a:ext cx="0" cy="0"/>
          <a:chOff x="0" y="0"/>
          <a:chExt cx="0" cy="0"/>
        </a:xfrm>
      </p:grpSpPr>
      <p:sp>
        <p:nvSpPr>
          <p:cNvPr id="117" name="Google Shape;117;p20"/>
          <p:cNvSpPr txBox="1"/>
          <p:nvPr>
            <p:ph type="title"/>
          </p:nvPr>
        </p:nvSpPr>
        <p:spPr>
          <a:xfrm>
            <a:off x="209034" y="204348"/>
            <a:ext cx="8713090" cy="968351"/>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8" name="Google Shape;118;p20"/>
          <p:cNvSpPr txBox="1"/>
          <p:nvPr>
            <p:ph idx="10" type="dt"/>
          </p:nvPr>
        </p:nvSpPr>
        <p:spPr>
          <a:xfrm>
            <a:off x="209034" y="4854839"/>
            <a:ext cx="652270" cy="155916"/>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9" name="Google Shape;119;p20"/>
          <p:cNvSpPr txBox="1"/>
          <p:nvPr>
            <p:ph idx="11" type="ftr"/>
          </p:nvPr>
        </p:nvSpPr>
        <p:spPr>
          <a:xfrm>
            <a:off x="209034" y="4594235"/>
            <a:ext cx="4221550" cy="227697"/>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0" name="Google Shape;120;p20"/>
          <p:cNvSpPr txBox="1"/>
          <p:nvPr>
            <p:ph idx="12" type="sldNum"/>
          </p:nvPr>
        </p:nvSpPr>
        <p:spPr>
          <a:xfrm>
            <a:off x="861304" y="4854839"/>
            <a:ext cx="455188" cy="155916"/>
          </a:xfrm>
          <a:prstGeom prst="rect">
            <a:avLst/>
          </a:prstGeom>
          <a:noFill/>
          <a:ln>
            <a:noFill/>
          </a:ln>
        </p:spPr>
        <p:txBody>
          <a:bodyPr anchorCtr="0" anchor="t" bIns="0" lIns="0" spcFirstLastPara="1" rIns="91425" wrap="square" tIns="0">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Subheader">
  <p:cSld name="1_Content | Subheader">
    <p:spTree>
      <p:nvGrpSpPr>
        <p:cNvPr id="121" name="Shape 121"/>
        <p:cNvGrpSpPr/>
        <p:nvPr/>
      </p:nvGrpSpPr>
      <p:grpSpPr>
        <a:xfrm>
          <a:off x="0" y="0"/>
          <a:ext cx="0" cy="0"/>
          <a:chOff x="0" y="0"/>
          <a:chExt cx="0" cy="0"/>
        </a:xfrm>
      </p:grpSpPr>
      <p:sp>
        <p:nvSpPr>
          <p:cNvPr id="122" name="Google Shape;122;p21"/>
          <p:cNvSpPr txBox="1"/>
          <p:nvPr>
            <p:ph type="title"/>
          </p:nvPr>
        </p:nvSpPr>
        <p:spPr>
          <a:xfrm>
            <a:off x="209034" y="204348"/>
            <a:ext cx="8713090" cy="968351"/>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accent1"/>
              </a:buClr>
              <a:buSzPts val="18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3" name="Google Shape;123;p21"/>
          <p:cNvSpPr txBox="1"/>
          <p:nvPr>
            <p:ph idx="1" type="body"/>
          </p:nvPr>
        </p:nvSpPr>
        <p:spPr>
          <a:xfrm>
            <a:off x="209034" y="1791629"/>
            <a:ext cx="8713090" cy="2528984"/>
          </a:xfrm>
          <a:prstGeom prst="rect">
            <a:avLst/>
          </a:prstGeom>
          <a:noFill/>
          <a:ln>
            <a:noFill/>
          </a:ln>
        </p:spPr>
        <p:txBody>
          <a:bodyPr anchorCtr="0" anchor="t" bIns="0" lIns="91425" spcFirstLastPara="1" rIns="91425" wrap="square" tIns="45700">
            <a:noAutofit/>
          </a:bodyPr>
          <a:lstStyle>
            <a:lvl1pPr indent="-342900" lvl="0" marL="457200" algn="l">
              <a:lnSpc>
                <a:spcPct val="100000"/>
              </a:lnSpc>
              <a:spcBef>
                <a:spcPts val="360"/>
              </a:spcBef>
              <a:spcAft>
                <a:spcPts val="0"/>
              </a:spcAft>
              <a:buSzPts val="1800"/>
              <a:buChar char="•"/>
              <a:defRPr/>
            </a:lvl1pPr>
            <a:lvl2pPr indent="-342900" lvl="1" marL="914400" algn="l">
              <a:lnSpc>
                <a:spcPct val="100000"/>
              </a:lnSpc>
              <a:spcBef>
                <a:spcPts val="36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24" name="Google Shape;124;p21"/>
          <p:cNvSpPr txBox="1"/>
          <p:nvPr>
            <p:ph idx="10" type="dt"/>
          </p:nvPr>
        </p:nvSpPr>
        <p:spPr>
          <a:xfrm>
            <a:off x="209034" y="4854839"/>
            <a:ext cx="652270" cy="155916"/>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5" name="Google Shape;125;p21"/>
          <p:cNvSpPr txBox="1"/>
          <p:nvPr>
            <p:ph idx="11" type="ftr"/>
          </p:nvPr>
        </p:nvSpPr>
        <p:spPr>
          <a:xfrm>
            <a:off x="209034" y="4594235"/>
            <a:ext cx="4221550" cy="227697"/>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6" name="Google Shape;126;p21"/>
          <p:cNvSpPr txBox="1"/>
          <p:nvPr>
            <p:ph idx="12" type="sldNum"/>
          </p:nvPr>
        </p:nvSpPr>
        <p:spPr>
          <a:xfrm>
            <a:off x="861304" y="4854839"/>
            <a:ext cx="455188" cy="155916"/>
          </a:xfrm>
          <a:prstGeom prst="rect">
            <a:avLst/>
          </a:prstGeom>
          <a:noFill/>
          <a:ln>
            <a:noFill/>
          </a:ln>
        </p:spPr>
        <p:txBody>
          <a:bodyPr anchorCtr="0" anchor="t" bIns="0" lIns="0" spcFirstLastPara="1" rIns="91425" wrap="square" tIns="0">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fr-FR"/>
              <a:t>‹#›</a:t>
            </a:fld>
            <a:endParaRPr/>
          </a:p>
        </p:txBody>
      </p:sp>
      <p:sp>
        <p:nvSpPr>
          <p:cNvPr id="127" name="Google Shape;127;p21"/>
          <p:cNvSpPr txBox="1"/>
          <p:nvPr>
            <p:ph idx="2" type="subTitle"/>
          </p:nvPr>
        </p:nvSpPr>
        <p:spPr>
          <a:xfrm>
            <a:off x="209034" y="1205606"/>
            <a:ext cx="8713090" cy="553116"/>
          </a:xfrm>
          <a:prstGeom prst="rect">
            <a:avLst/>
          </a:prstGeom>
          <a:noFill/>
          <a:ln>
            <a:noFill/>
          </a:ln>
        </p:spPr>
        <p:txBody>
          <a:bodyPr anchorCtr="0" anchor="ctr" bIns="0" lIns="91425" spcFirstLastPara="1" rIns="91425" wrap="square" tIns="0">
            <a:noAutofit/>
          </a:bodyPr>
          <a:lstStyle>
            <a:lvl1pPr lvl="0" algn="l">
              <a:lnSpc>
                <a:spcPct val="100000"/>
              </a:lnSpc>
              <a:spcBef>
                <a:spcPts val="0"/>
              </a:spcBef>
              <a:spcAft>
                <a:spcPts val="0"/>
              </a:spcAft>
              <a:buSzPts val="2400"/>
              <a:buNone/>
              <a:defRPr b="0" sz="2400">
                <a:solidFill>
                  <a:srgbClr val="0072BC"/>
                </a:solidFill>
              </a:defRPr>
            </a:lvl1pPr>
            <a:lvl2pPr lvl="1" algn="ctr">
              <a:lnSpc>
                <a:spcPct val="100000"/>
              </a:lnSpc>
              <a:spcBef>
                <a:spcPts val="4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20"/>
              </a:spcBef>
              <a:spcAft>
                <a:spcPts val="0"/>
              </a:spcAft>
              <a:buSzPts val="1600"/>
              <a:buNone/>
              <a:defRPr>
                <a:solidFill>
                  <a:srgbClr val="888888"/>
                </a:solidFill>
              </a:defRPr>
            </a:lvl4pPr>
            <a:lvl5pPr lvl="4" algn="ctr">
              <a:lnSpc>
                <a:spcPct val="100000"/>
              </a:lnSpc>
              <a:spcBef>
                <a:spcPts val="320"/>
              </a:spcBef>
              <a:spcAft>
                <a:spcPts val="0"/>
              </a:spcAft>
              <a:buSzPts val="16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Subheader">
  <p:cSld name="Content | Subheader">
    <p:spTree>
      <p:nvGrpSpPr>
        <p:cNvPr id="16" name="Shape 16"/>
        <p:cNvGrpSpPr/>
        <p:nvPr/>
      </p:nvGrpSpPr>
      <p:grpSpPr>
        <a:xfrm>
          <a:off x="0" y="0"/>
          <a:ext cx="0" cy="0"/>
          <a:chOff x="0" y="0"/>
          <a:chExt cx="0" cy="0"/>
        </a:xfrm>
      </p:grpSpPr>
      <p:sp>
        <p:nvSpPr>
          <p:cNvPr id="17" name="Google Shape;17;p3"/>
          <p:cNvSpPr txBox="1"/>
          <p:nvPr>
            <p:ph type="title"/>
          </p:nvPr>
        </p:nvSpPr>
        <p:spPr>
          <a:xfrm>
            <a:off x="209034" y="204348"/>
            <a:ext cx="8713090" cy="968351"/>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 name="Google Shape;18;p3"/>
          <p:cNvSpPr txBox="1"/>
          <p:nvPr>
            <p:ph idx="1" type="body"/>
          </p:nvPr>
        </p:nvSpPr>
        <p:spPr>
          <a:xfrm>
            <a:off x="209034" y="1791629"/>
            <a:ext cx="8713090" cy="2528984"/>
          </a:xfrm>
          <a:prstGeom prst="rect">
            <a:avLst/>
          </a:prstGeom>
          <a:noFill/>
          <a:ln>
            <a:noFill/>
          </a:ln>
        </p:spPr>
        <p:txBody>
          <a:bodyPr anchorCtr="0" anchor="t" bIns="0" lIns="91425" spcFirstLastPara="1" rIns="91425" wrap="square" tIns="45700">
            <a:noAutofit/>
          </a:bodyPr>
          <a:lstStyle>
            <a:lvl1pPr indent="-342900" lvl="0" marL="457200" algn="l">
              <a:lnSpc>
                <a:spcPct val="115000"/>
              </a:lnSpc>
              <a:spcBef>
                <a:spcPts val="360"/>
              </a:spcBef>
              <a:spcAft>
                <a:spcPts val="0"/>
              </a:spcAft>
              <a:buSzPts val="1800"/>
              <a:buChar char="•"/>
              <a:defRPr/>
            </a:lvl1pPr>
            <a:lvl2pPr indent="-342900" lvl="1" marL="914400" algn="l">
              <a:lnSpc>
                <a:spcPct val="115000"/>
              </a:lnSpc>
              <a:spcBef>
                <a:spcPts val="360"/>
              </a:spcBef>
              <a:spcAft>
                <a:spcPts val="0"/>
              </a:spcAft>
              <a:buSzPts val="1800"/>
              <a:buChar char="–"/>
              <a:defRPr/>
            </a:lvl2pPr>
            <a:lvl3pPr indent="-342900" lvl="2" marL="1371600" algn="l">
              <a:lnSpc>
                <a:spcPct val="115000"/>
              </a:lnSpc>
              <a:spcBef>
                <a:spcPts val="360"/>
              </a:spcBef>
              <a:spcAft>
                <a:spcPts val="0"/>
              </a:spcAft>
              <a:buSzPts val="1800"/>
              <a:buChar char="•"/>
              <a:defRPr/>
            </a:lvl3pPr>
            <a:lvl4pPr indent="-342900" lvl="3" marL="1828800" algn="l">
              <a:lnSpc>
                <a:spcPct val="115000"/>
              </a:lnSpc>
              <a:spcBef>
                <a:spcPts val="360"/>
              </a:spcBef>
              <a:spcAft>
                <a:spcPts val="0"/>
              </a:spcAft>
              <a:buSzPts val="1800"/>
              <a:buChar char="–"/>
              <a:defRPr/>
            </a:lvl4pPr>
            <a:lvl5pPr indent="-342900" lvl="4" marL="2286000" algn="l">
              <a:lnSpc>
                <a:spcPct val="115000"/>
              </a:lnSpc>
              <a:spcBef>
                <a:spcPts val="360"/>
              </a:spcBef>
              <a:spcAft>
                <a:spcPts val="0"/>
              </a:spcAft>
              <a:buSzPts val="1800"/>
              <a:buChar char="»"/>
              <a:defRPr/>
            </a:lvl5pPr>
            <a:lvl6pPr indent="-342900" lvl="5" marL="2743200" algn="l">
              <a:lnSpc>
                <a:spcPct val="115000"/>
              </a:lnSpc>
              <a:spcBef>
                <a:spcPts val="360"/>
              </a:spcBef>
              <a:spcAft>
                <a:spcPts val="0"/>
              </a:spcAft>
              <a:buClr>
                <a:schemeClr val="dk1"/>
              </a:buClr>
              <a:buSzPts val="1800"/>
              <a:buChar char="•"/>
              <a:defRPr/>
            </a:lvl6pPr>
            <a:lvl7pPr indent="-342900" lvl="6" marL="3200400" algn="l">
              <a:lnSpc>
                <a:spcPct val="115000"/>
              </a:lnSpc>
              <a:spcBef>
                <a:spcPts val="360"/>
              </a:spcBef>
              <a:spcAft>
                <a:spcPts val="0"/>
              </a:spcAft>
              <a:buClr>
                <a:schemeClr val="dk1"/>
              </a:buClr>
              <a:buSzPts val="1800"/>
              <a:buChar char="•"/>
              <a:defRPr/>
            </a:lvl7pPr>
            <a:lvl8pPr indent="-342900" lvl="7" marL="3657600" algn="l">
              <a:lnSpc>
                <a:spcPct val="115000"/>
              </a:lnSpc>
              <a:spcBef>
                <a:spcPts val="360"/>
              </a:spcBef>
              <a:spcAft>
                <a:spcPts val="0"/>
              </a:spcAft>
              <a:buClr>
                <a:schemeClr val="dk1"/>
              </a:buClr>
              <a:buSzPts val="1800"/>
              <a:buChar char="•"/>
              <a:defRPr/>
            </a:lvl8pPr>
            <a:lvl9pPr indent="-342900" lvl="8" marL="4114800" algn="l">
              <a:lnSpc>
                <a:spcPct val="115000"/>
              </a:lnSpc>
              <a:spcBef>
                <a:spcPts val="360"/>
              </a:spcBef>
              <a:spcAft>
                <a:spcPts val="0"/>
              </a:spcAft>
              <a:buClr>
                <a:schemeClr val="dk1"/>
              </a:buClr>
              <a:buSzPts val="1800"/>
              <a:buChar char="•"/>
              <a:defRPr/>
            </a:lvl9pPr>
          </a:lstStyle>
          <a:p/>
        </p:txBody>
      </p:sp>
      <p:sp>
        <p:nvSpPr>
          <p:cNvPr id="19" name="Google Shape;19;p3"/>
          <p:cNvSpPr txBox="1"/>
          <p:nvPr>
            <p:ph idx="10" type="dt"/>
          </p:nvPr>
        </p:nvSpPr>
        <p:spPr>
          <a:xfrm>
            <a:off x="209034" y="4854839"/>
            <a:ext cx="652270" cy="155916"/>
          </a:xfrm>
          <a:prstGeom prst="rect">
            <a:avLst/>
          </a:prstGeom>
          <a:noFill/>
          <a:ln>
            <a:noFill/>
          </a:ln>
        </p:spPr>
        <p:txBody>
          <a:bodyPr anchorCtr="0" anchor="t"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0" name="Google Shape;20;p3"/>
          <p:cNvSpPr txBox="1"/>
          <p:nvPr>
            <p:ph idx="11" type="ftr"/>
          </p:nvPr>
        </p:nvSpPr>
        <p:spPr>
          <a:xfrm>
            <a:off x="209034" y="4594235"/>
            <a:ext cx="4221550" cy="227697"/>
          </a:xfrm>
          <a:prstGeom prst="rect">
            <a:avLst/>
          </a:prstGeom>
          <a:noFill/>
          <a:ln>
            <a:noFill/>
          </a:ln>
        </p:spPr>
        <p:txBody>
          <a:bodyPr anchorCtr="0" anchor="b"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1" name="Google Shape;21;p3"/>
          <p:cNvSpPr txBox="1"/>
          <p:nvPr>
            <p:ph idx="12" type="sldNum"/>
          </p:nvPr>
        </p:nvSpPr>
        <p:spPr>
          <a:xfrm>
            <a:off x="861304" y="4854839"/>
            <a:ext cx="455188" cy="155916"/>
          </a:xfrm>
          <a:prstGeom prst="rect">
            <a:avLst/>
          </a:prstGeom>
          <a:noFill/>
          <a:ln>
            <a:noFill/>
          </a:ln>
        </p:spPr>
        <p:txBody>
          <a:bodyPr anchorCtr="0" anchor="t" bIns="0" lIns="0" spcFirstLastPara="1" rIns="91425" wrap="square" tIns="0">
            <a:noAutofit/>
          </a:bodyPr>
          <a:lstStyle>
            <a:lvl1pPr indent="0" lvl="0" marL="0" marR="0" algn="l">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1pPr>
            <a:lvl2pPr indent="0" lvl="1" marL="0" marR="0" algn="l">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2pPr>
            <a:lvl3pPr indent="0" lvl="2" marL="0" marR="0" algn="l">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3pPr>
            <a:lvl4pPr indent="0" lvl="3" marL="0" marR="0" algn="l">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4pPr>
            <a:lvl5pPr indent="0" lvl="4" marL="0" marR="0" algn="l">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5pPr>
            <a:lvl6pPr indent="0" lvl="5" marL="0" marR="0" algn="l">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6pPr>
            <a:lvl7pPr indent="0" lvl="6" marL="0" marR="0" algn="l">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7pPr>
            <a:lvl8pPr indent="0" lvl="7" marL="0" marR="0" algn="l">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8pPr>
            <a:lvl9pPr indent="0" lvl="8" marL="0" marR="0" algn="l">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9pPr>
          </a:lstStyle>
          <a:p>
            <a:pPr indent="0" lvl="0" marL="0" rtl="0" algn="l">
              <a:spcBef>
                <a:spcPts val="0"/>
              </a:spcBef>
              <a:spcAft>
                <a:spcPts val="0"/>
              </a:spcAft>
              <a:buNone/>
            </a:pPr>
            <a:fld id="{00000000-1234-1234-1234-123412341234}" type="slidenum">
              <a:rPr lang="fr-FR"/>
              <a:t>‹#›</a:t>
            </a:fld>
            <a:endParaRPr/>
          </a:p>
        </p:txBody>
      </p:sp>
      <p:sp>
        <p:nvSpPr>
          <p:cNvPr id="22" name="Google Shape;22;p3"/>
          <p:cNvSpPr txBox="1"/>
          <p:nvPr>
            <p:ph idx="2" type="subTitle"/>
          </p:nvPr>
        </p:nvSpPr>
        <p:spPr>
          <a:xfrm>
            <a:off x="209034" y="1205606"/>
            <a:ext cx="8713090" cy="553116"/>
          </a:xfrm>
          <a:prstGeom prst="rect">
            <a:avLst/>
          </a:prstGeom>
          <a:noFill/>
          <a:ln>
            <a:noFill/>
          </a:ln>
        </p:spPr>
        <p:txBody>
          <a:bodyPr anchorCtr="0" anchor="ctr" bIns="0" lIns="91425" spcFirstLastPara="1" rIns="91425" wrap="square" tIns="0">
            <a:noAutofit/>
          </a:bodyPr>
          <a:lstStyle>
            <a:lvl1pPr lvl="0" algn="l">
              <a:lnSpc>
                <a:spcPct val="115000"/>
              </a:lnSpc>
              <a:spcBef>
                <a:spcPts val="0"/>
              </a:spcBef>
              <a:spcAft>
                <a:spcPts val="0"/>
              </a:spcAft>
              <a:buSzPts val="2400"/>
              <a:buNone/>
              <a:defRPr b="0" sz="2400">
                <a:solidFill>
                  <a:srgbClr val="0072BC"/>
                </a:solidFill>
              </a:defRPr>
            </a:lvl1pPr>
            <a:lvl2pPr lvl="1" algn="ctr">
              <a:lnSpc>
                <a:spcPct val="115000"/>
              </a:lnSpc>
              <a:spcBef>
                <a:spcPts val="400"/>
              </a:spcBef>
              <a:spcAft>
                <a:spcPts val="0"/>
              </a:spcAft>
              <a:buSzPts val="2000"/>
              <a:buNone/>
              <a:defRPr>
                <a:solidFill>
                  <a:srgbClr val="888888"/>
                </a:solidFill>
              </a:defRPr>
            </a:lvl2pPr>
            <a:lvl3pPr lvl="2" algn="ctr">
              <a:lnSpc>
                <a:spcPct val="115000"/>
              </a:lnSpc>
              <a:spcBef>
                <a:spcPts val="360"/>
              </a:spcBef>
              <a:spcAft>
                <a:spcPts val="0"/>
              </a:spcAft>
              <a:buSzPts val="1800"/>
              <a:buNone/>
              <a:defRPr>
                <a:solidFill>
                  <a:srgbClr val="888888"/>
                </a:solidFill>
              </a:defRPr>
            </a:lvl3pPr>
            <a:lvl4pPr lvl="3" algn="ctr">
              <a:lnSpc>
                <a:spcPct val="115000"/>
              </a:lnSpc>
              <a:spcBef>
                <a:spcPts val="320"/>
              </a:spcBef>
              <a:spcAft>
                <a:spcPts val="0"/>
              </a:spcAft>
              <a:buSzPts val="1600"/>
              <a:buNone/>
              <a:defRPr>
                <a:solidFill>
                  <a:srgbClr val="888888"/>
                </a:solidFill>
              </a:defRPr>
            </a:lvl4pPr>
            <a:lvl5pPr lvl="4" algn="ctr">
              <a:lnSpc>
                <a:spcPct val="115000"/>
              </a:lnSpc>
              <a:spcBef>
                <a:spcPts val="320"/>
              </a:spcBef>
              <a:spcAft>
                <a:spcPts val="0"/>
              </a:spcAft>
              <a:buSzPts val="1600"/>
              <a:buNone/>
              <a:defRPr>
                <a:solidFill>
                  <a:srgbClr val="888888"/>
                </a:solidFill>
              </a:defRPr>
            </a:lvl5pPr>
            <a:lvl6pPr lvl="5" algn="ctr">
              <a:lnSpc>
                <a:spcPct val="115000"/>
              </a:lnSpc>
              <a:spcBef>
                <a:spcPts val="400"/>
              </a:spcBef>
              <a:spcAft>
                <a:spcPts val="0"/>
              </a:spcAft>
              <a:buClr>
                <a:srgbClr val="888888"/>
              </a:buClr>
              <a:buSzPts val="2000"/>
              <a:buNone/>
              <a:defRPr>
                <a:solidFill>
                  <a:srgbClr val="888888"/>
                </a:solidFill>
              </a:defRPr>
            </a:lvl6pPr>
            <a:lvl7pPr lvl="6" algn="ctr">
              <a:lnSpc>
                <a:spcPct val="115000"/>
              </a:lnSpc>
              <a:spcBef>
                <a:spcPts val="400"/>
              </a:spcBef>
              <a:spcAft>
                <a:spcPts val="0"/>
              </a:spcAft>
              <a:buClr>
                <a:srgbClr val="888888"/>
              </a:buClr>
              <a:buSzPts val="2000"/>
              <a:buNone/>
              <a:defRPr>
                <a:solidFill>
                  <a:srgbClr val="888888"/>
                </a:solidFill>
              </a:defRPr>
            </a:lvl7pPr>
            <a:lvl8pPr lvl="7" algn="ctr">
              <a:lnSpc>
                <a:spcPct val="115000"/>
              </a:lnSpc>
              <a:spcBef>
                <a:spcPts val="400"/>
              </a:spcBef>
              <a:spcAft>
                <a:spcPts val="0"/>
              </a:spcAft>
              <a:buClr>
                <a:srgbClr val="888888"/>
              </a:buClr>
              <a:buSzPts val="2000"/>
              <a:buNone/>
              <a:defRPr>
                <a:solidFill>
                  <a:srgbClr val="888888"/>
                </a:solidFill>
              </a:defRPr>
            </a:lvl8pPr>
            <a:lvl9pPr lvl="8" algn="ctr">
              <a:lnSpc>
                <a:spcPct val="115000"/>
              </a:lnSpc>
              <a:spcBef>
                <a:spcPts val="400"/>
              </a:spcBef>
              <a:spcAft>
                <a:spcPts val="0"/>
              </a:spcAft>
              <a:buClr>
                <a:srgbClr val="888888"/>
              </a:buClr>
              <a:buSzPts val="2000"/>
              <a:buNone/>
              <a:defRPr>
                <a:solidFill>
                  <a:srgbClr val="888888"/>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8" name="Shape 128"/>
        <p:cNvGrpSpPr/>
        <p:nvPr/>
      </p:nvGrpSpPr>
      <p:grpSpPr>
        <a:xfrm>
          <a:off x="0" y="0"/>
          <a:ext cx="0" cy="0"/>
          <a:chOff x="0" y="0"/>
          <a:chExt cx="0" cy="0"/>
        </a:xfrm>
      </p:grpSpPr>
      <p:sp>
        <p:nvSpPr>
          <p:cNvPr id="129" name="Google Shape;129;p22"/>
          <p:cNvSpPr txBox="1"/>
          <p:nvPr>
            <p:ph idx="10" type="dt"/>
          </p:nvPr>
        </p:nvSpPr>
        <p:spPr>
          <a:xfrm>
            <a:off x="209034" y="4854839"/>
            <a:ext cx="652270" cy="155916"/>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0" name="Google Shape;130;p22"/>
          <p:cNvSpPr txBox="1"/>
          <p:nvPr>
            <p:ph idx="11" type="ftr"/>
          </p:nvPr>
        </p:nvSpPr>
        <p:spPr>
          <a:xfrm>
            <a:off x="209034" y="4594235"/>
            <a:ext cx="4221550" cy="227697"/>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1" name="Google Shape;131;p22"/>
          <p:cNvSpPr txBox="1"/>
          <p:nvPr>
            <p:ph idx="12" type="sldNum"/>
          </p:nvPr>
        </p:nvSpPr>
        <p:spPr>
          <a:xfrm>
            <a:off x="861304" y="4854839"/>
            <a:ext cx="455188" cy="155916"/>
          </a:xfrm>
          <a:prstGeom prst="rect">
            <a:avLst/>
          </a:prstGeom>
          <a:noFill/>
          <a:ln>
            <a:noFill/>
          </a:ln>
        </p:spPr>
        <p:txBody>
          <a:bodyPr anchorCtr="0" anchor="t" bIns="0" lIns="0" spcFirstLastPara="1" rIns="91425" wrap="square" tIns="0">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Two Subtitles">
  <p:cSld name="1_Content | Two Subtitles">
    <p:spTree>
      <p:nvGrpSpPr>
        <p:cNvPr id="132" name="Shape 132"/>
        <p:cNvGrpSpPr/>
        <p:nvPr/>
      </p:nvGrpSpPr>
      <p:grpSpPr>
        <a:xfrm>
          <a:off x="0" y="0"/>
          <a:ext cx="0" cy="0"/>
          <a:chOff x="0" y="0"/>
          <a:chExt cx="0" cy="0"/>
        </a:xfrm>
      </p:grpSpPr>
      <p:sp>
        <p:nvSpPr>
          <p:cNvPr id="133" name="Google Shape;133;p23"/>
          <p:cNvSpPr txBox="1"/>
          <p:nvPr>
            <p:ph type="title"/>
          </p:nvPr>
        </p:nvSpPr>
        <p:spPr>
          <a:xfrm>
            <a:off x="209034" y="204348"/>
            <a:ext cx="8754312" cy="968351"/>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accent1"/>
              </a:buClr>
              <a:buSzPts val="18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4" name="Google Shape;134;p23"/>
          <p:cNvSpPr txBox="1"/>
          <p:nvPr>
            <p:ph idx="1" type="body"/>
          </p:nvPr>
        </p:nvSpPr>
        <p:spPr>
          <a:xfrm>
            <a:off x="422257" y="1791629"/>
            <a:ext cx="4063388" cy="2595166"/>
          </a:xfrm>
          <a:prstGeom prst="rect">
            <a:avLst/>
          </a:prstGeom>
          <a:noFill/>
          <a:ln>
            <a:noFill/>
          </a:ln>
        </p:spPr>
        <p:txBody>
          <a:bodyPr anchorCtr="0" anchor="t" bIns="0" lIns="91425" spcFirstLastPara="1" rIns="91425" wrap="square" tIns="45700">
            <a:noAutofit/>
          </a:bodyPr>
          <a:lstStyle>
            <a:lvl1pPr indent="-381000" lvl="0" marL="457200" algn="l">
              <a:lnSpc>
                <a:spcPct val="100000"/>
              </a:lnSpc>
              <a:spcBef>
                <a:spcPts val="480"/>
              </a:spcBef>
              <a:spcAft>
                <a:spcPts val="0"/>
              </a:spcAft>
              <a:buSzPts val="2400"/>
              <a:buChar char="•"/>
              <a:defRPr sz="24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360"/>
              </a:spcBef>
              <a:spcAft>
                <a:spcPts val="0"/>
              </a:spcAft>
              <a:buSzPts val="1800"/>
              <a:buChar char="•"/>
              <a:defRPr sz="1800"/>
            </a:lvl3pPr>
            <a:lvl4pPr indent="-330200" lvl="3" marL="1828800" algn="l">
              <a:lnSpc>
                <a:spcPct val="100000"/>
              </a:lnSpc>
              <a:spcBef>
                <a:spcPts val="320"/>
              </a:spcBef>
              <a:spcAft>
                <a:spcPts val="0"/>
              </a:spcAft>
              <a:buSzPts val="1600"/>
              <a:buChar char="–"/>
              <a:defRPr sz="1600"/>
            </a:lvl4pPr>
            <a:lvl5pPr indent="-330200" lvl="4" marL="2286000" algn="l">
              <a:lnSpc>
                <a:spcPct val="100000"/>
              </a:lnSpc>
              <a:spcBef>
                <a:spcPts val="320"/>
              </a:spcBef>
              <a:spcAft>
                <a:spcPts val="0"/>
              </a:spcAft>
              <a:buSzPts val="1600"/>
              <a:buChar char="»"/>
              <a:defRPr sz="16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35" name="Google Shape;135;p23"/>
          <p:cNvSpPr txBox="1"/>
          <p:nvPr>
            <p:ph idx="2" type="body"/>
          </p:nvPr>
        </p:nvSpPr>
        <p:spPr>
          <a:xfrm>
            <a:off x="4658289" y="1791629"/>
            <a:ext cx="4093188" cy="2595166"/>
          </a:xfrm>
          <a:prstGeom prst="rect">
            <a:avLst/>
          </a:prstGeom>
          <a:noFill/>
          <a:ln>
            <a:noFill/>
          </a:ln>
        </p:spPr>
        <p:txBody>
          <a:bodyPr anchorCtr="0" anchor="t" bIns="0" lIns="91425" spcFirstLastPara="1" rIns="91425" wrap="square" tIns="45700">
            <a:noAutofit/>
          </a:bodyPr>
          <a:lstStyle>
            <a:lvl1pPr indent="-381000" lvl="0" marL="457200" algn="l">
              <a:lnSpc>
                <a:spcPct val="100000"/>
              </a:lnSpc>
              <a:spcBef>
                <a:spcPts val="480"/>
              </a:spcBef>
              <a:spcAft>
                <a:spcPts val="0"/>
              </a:spcAft>
              <a:buSzPts val="2400"/>
              <a:buChar char="•"/>
              <a:defRPr sz="24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360"/>
              </a:spcBef>
              <a:spcAft>
                <a:spcPts val="0"/>
              </a:spcAft>
              <a:buSzPts val="1800"/>
              <a:buChar char="•"/>
              <a:defRPr sz="1800"/>
            </a:lvl3pPr>
            <a:lvl4pPr indent="-330200" lvl="3" marL="1828800" algn="l">
              <a:lnSpc>
                <a:spcPct val="100000"/>
              </a:lnSpc>
              <a:spcBef>
                <a:spcPts val="320"/>
              </a:spcBef>
              <a:spcAft>
                <a:spcPts val="0"/>
              </a:spcAft>
              <a:buSzPts val="1600"/>
              <a:buChar char="–"/>
              <a:defRPr sz="1600"/>
            </a:lvl4pPr>
            <a:lvl5pPr indent="-330200" lvl="4" marL="2286000" algn="l">
              <a:lnSpc>
                <a:spcPct val="100000"/>
              </a:lnSpc>
              <a:spcBef>
                <a:spcPts val="320"/>
              </a:spcBef>
              <a:spcAft>
                <a:spcPts val="0"/>
              </a:spcAft>
              <a:buSzPts val="1600"/>
              <a:buChar char="»"/>
              <a:defRPr sz="16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36" name="Google Shape;136;p23"/>
          <p:cNvSpPr txBox="1"/>
          <p:nvPr>
            <p:ph idx="10" type="dt"/>
          </p:nvPr>
        </p:nvSpPr>
        <p:spPr>
          <a:xfrm>
            <a:off x="209034" y="4854839"/>
            <a:ext cx="652270" cy="155916"/>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7" name="Google Shape;137;p23"/>
          <p:cNvSpPr txBox="1"/>
          <p:nvPr>
            <p:ph idx="11" type="ftr"/>
          </p:nvPr>
        </p:nvSpPr>
        <p:spPr>
          <a:xfrm>
            <a:off x="209034" y="4594235"/>
            <a:ext cx="4221550" cy="227697"/>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8" name="Google Shape;138;p23"/>
          <p:cNvSpPr txBox="1"/>
          <p:nvPr>
            <p:ph idx="12" type="sldNum"/>
          </p:nvPr>
        </p:nvSpPr>
        <p:spPr>
          <a:xfrm>
            <a:off x="861304" y="4854839"/>
            <a:ext cx="455188" cy="155916"/>
          </a:xfrm>
          <a:prstGeom prst="rect">
            <a:avLst/>
          </a:prstGeom>
          <a:noFill/>
          <a:ln>
            <a:noFill/>
          </a:ln>
        </p:spPr>
        <p:txBody>
          <a:bodyPr anchorCtr="0" anchor="t" bIns="0" lIns="0" spcFirstLastPara="1" rIns="91425" wrap="square" tIns="0">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fr-FR"/>
              <a:t>‹#›</a:t>
            </a:fld>
            <a:endParaRPr/>
          </a:p>
        </p:txBody>
      </p:sp>
      <p:sp>
        <p:nvSpPr>
          <p:cNvPr id="139" name="Google Shape;139;p23"/>
          <p:cNvSpPr txBox="1"/>
          <p:nvPr>
            <p:ph idx="3" type="subTitle"/>
          </p:nvPr>
        </p:nvSpPr>
        <p:spPr>
          <a:xfrm>
            <a:off x="422256" y="1205606"/>
            <a:ext cx="4063389" cy="553116"/>
          </a:xfrm>
          <a:prstGeom prst="rect">
            <a:avLst/>
          </a:prstGeom>
          <a:noFill/>
          <a:ln>
            <a:noFill/>
          </a:ln>
        </p:spPr>
        <p:txBody>
          <a:bodyPr anchorCtr="0" anchor="ctr" bIns="0" lIns="91425" spcFirstLastPara="1" rIns="91425" wrap="square" tIns="0">
            <a:noAutofit/>
          </a:bodyPr>
          <a:lstStyle>
            <a:lvl1pPr lvl="0" algn="l">
              <a:lnSpc>
                <a:spcPct val="100000"/>
              </a:lnSpc>
              <a:spcBef>
                <a:spcPts val="0"/>
              </a:spcBef>
              <a:spcAft>
                <a:spcPts val="0"/>
              </a:spcAft>
              <a:buSzPts val="2400"/>
              <a:buNone/>
              <a:defRPr b="0" sz="2400">
                <a:solidFill>
                  <a:srgbClr val="0072BC"/>
                </a:solidFill>
              </a:defRPr>
            </a:lvl1pPr>
            <a:lvl2pPr lvl="1" algn="ctr">
              <a:lnSpc>
                <a:spcPct val="100000"/>
              </a:lnSpc>
              <a:spcBef>
                <a:spcPts val="4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20"/>
              </a:spcBef>
              <a:spcAft>
                <a:spcPts val="0"/>
              </a:spcAft>
              <a:buSzPts val="1600"/>
              <a:buNone/>
              <a:defRPr>
                <a:solidFill>
                  <a:srgbClr val="888888"/>
                </a:solidFill>
              </a:defRPr>
            </a:lvl4pPr>
            <a:lvl5pPr lvl="4" algn="ctr">
              <a:lnSpc>
                <a:spcPct val="100000"/>
              </a:lnSpc>
              <a:spcBef>
                <a:spcPts val="320"/>
              </a:spcBef>
              <a:spcAft>
                <a:spcPts val="0"/>
              </a:spcAft>
              <a:buSzPts val="16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40" name="Google Shape;140;p23"/>
          <p:cNvSpPr txBox="1"/>
          <p:nvPr>
            <p:ph idx="4" type="body"/>
          </p:nvPr>
        </p:nvSpPr>
        <p:spPr>
          <a:xfrm>
            <a:off x="4657725" y="1204913"/>
            <a:ext cx="4094163" cy="554037"/>
          </a:xfrm>
          <a:prstGeom prst="rect">
            <a:avLst/>
          </a:prstGeom>
          <a:noFill/>
          <a:ln>
            <a:noFill/>
          </a:ln>
        </p:spPr>
        <p:txBody>
          <a:bodyPr anchorCtr="0" anchor="ctr" bIns="0" lIns="91425" spcFirstLastPara="1" rIns="91425" wrap="square" tIns="45700">
            <a:noAutofit/>
          </a:bodyPr>
          <a:lstStyle>
            <a:lvl1pPr indent="-228600" lvl="0" marL="457200" algn="l">
              <a:lnSpc>
                <a:spcPct val="100000"/>
              </a:lnSpc>
              <a:spcBef>
                <a:spcPts val="480"/>
              </a:spcBef>
              <a:spcAft>
                <a:spcPts val="0"/>
              </a:spcAft>
              <a:buSzPts val="2400"/>
              <a:buNone/>
              <a:defRPr b="0">
                <a:solidFill>
                  <a:srgbClr val="0072BC"/>
                </a:solidFill>
              </a:defRPr>
            </a:lvl1pPr>
            <a:lvl2pPr indent="-342900" lvl="1" marL="914400" algn="l">
              <a:lnSpc>
                <a:spcPct val="100000"/>
              </a:lnSpc>
              <a:spcBef>
                <a:spcPts val="36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41" name="Shape 141"/>
        <p:cNvGrpSpPr/>
        <p:nvPr/>
      </p:nvGrpSpPr>
      <p:grpSpPr>
        <a:xfrm>
          <a:off x="0" y="0"/>
          <a:ext cx="0" cy="0"/>
          <a:chOff x="0" y="0"/>
          <a:chExt cx="0" cy="0"/>
        </a:xfrm>
      </p:grpSpPr>
      <p:sp>
        <p:nvSpPr>
          <p:cNvPr id="142" name="Google Shape;142;p24"/>
          <p:cNvSpPr txBox="1"/>
          <p:nvPr>
            <p:ph type="title"/>
          </p:nvPr>
        </p:nvSpPr>
        <p:spPr>
          <a:xfrm>
            <a:off x="209034" y="204348"/>
            <a:ext cx="8753431" cy="968351"/>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3" name="Google Shape;143;p24"/>
          <p:cNvSpPr txBox="1"/>
          <p:nvPr>
            <p:ph idx="1" type="body"/>
          </p:nvPr>
        </p:nvSpPr>
        <p:spPr>
          <a:xfrm>
            <a:off x="628650" y="1369219"/>
            <a:ext cx="3886200" cy="3263504"/>
          </a:xfrm>
          <a:prstGeom prst="rect">
            <a:avLst/>
          </a:prstGeom>
          <a:noFill/>
          <a:ln>
            <a:noFill/>
          </a:ln>
        </p:spPr>
        <p:txBody>
          <a:bodyPr anchorCtr="0" anchor="t" bIns="0" lIns="91425" spcFirstLastPara="1" rIns="91425" wrap="square" tIns="45700">
            <a:normAutofit/>
          </a:bodyPr>
          <a:lstStyle>
            <a:lvl1pPr indent="-342900" lvl="0" marL="457200" algn="l">
              <a:lnSpc>
                <a:spcPct val="100000"/>
              </a:lnSpc>
              <a:spcBef>
                <a:spcPts val="360"/>
              </a:spcBef>
              <a:spcAft>
                <a:spcPts val="0"/>
              </a:spcAft>
              <a:buSzPts val="1800"/>
              <a:buChar char="•"/>
              <a:defRPr/>
            </a:lvl1pPr>
            <a:lvl2pPr indent="-342900" lvl="1" marL="914400" algn="l">
              <a:lnSpc>
                <a:spcPct val="100000"/>
              </a:lnSpc>
              <a:spcBef>
                <a:spcPts val="36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44" name="Google Shape;144;p24"/>
          <p:cNvSpPr txBox="1"/>
          <p:nvPr>
            <p:ph idx="2" type="body"/>
          </p:nvPr>
        </p:nvSpPr>
        <p:spPr>
          <a:xfrm>
            <a:off x="4629150" y="1369219"/>
            <a:ext cx="3886200" cy="3263504"/>
          </a:xfrm>
          <a:prstGeom prst="rect">
            <a:avLst/>
          </a:prstGeom>
          <a:noFill/>
          <a:ln>
            <a:noFill/>
          </a:ln>
        </p:spPr>
        <p:txBody>
          <a:bodyPr anchorCtr="0" anchor="t" bIns="0" lIns="91425" spcFirstLastPara="1" rIns="91425" wrap="square" tIns="45700">
            <a:normAutofit/>
          </a:bodyPr>
          <a:lstStyle>
            <a:lvl1pPr indent="-342900" lvl="0" marL="457200" algn="l">
              <a:lnSpc>
                <a:spcPct val="100000"/>
              </a:lnSpc>
              <a:spcBef>
                <a:spcPts val="360"/>
              </a:spcBef>
              <a:spcAft>
                <a:spcPts val="0"/>
              </a:spcAft>
              <a:buSzPts val="1800"/>
              <a:buChar char="•"/>
              <a:defRPr/>
            </a:lvl1pPr>
            <a:lvl2pPr indent="-342900" lvl="1" marL="914400" algn="l">
              <a:lnSpc>
                <a:spcPct val="100000"/>
              </a:lnSpc>
              <a:spcBef>
                <a:spcPts val="36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45" name="Google Shape;145;p24"/>
          <p:cNvSpPr txBox="1"/>
          <p:nvPr>
            <p:ph idx="10" type="dt"/>
          </p:nvPr>
        </p:nvSpPr>
        <p:spPr>
          <a:xfrm>
            <a:off x="209034" y="4854839"/>
            <a:ext cx="652270" cy="155916"/>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6" name="Google Shape;146;p24"/>
          <p:cNvSpPr txBox="1"/>
          <p:nvPr>
            <p:ph idx="11" type="ftr"/>
          </p:nvPr>
        </p:nvSpPr>
        <p:spPr>
          <a:xfrm>
            <a:off x="209034" y="4594235"/>
            <a:ext cx="4221550" cy="227697"/>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7" name="Google Shape;147;p24"/>
          <p:cNvSpPr txBox="1"/>
          <p:nvPr>
            <p:ph idx="12" type="sldNum"/>
          </p:nvPr>
        </p:nvSpPr>
        <p:spPr>
          <a:xfrm>
            <a:off x="861304" y="4854839"/>
            <a:ext cx="455188" cy="155916"/>
          </a:xfrm>
          <a:prstGeom prst="rect">
            <a:avLst/>
          </a:prstGeom>
          <a:noFill/>
          <a:ln>
            <a:noFill/>
          </a:ln>
        </p:spPr>
        <p:txBody>
          <a:bodyPr anchorCtr="0" anchor="t" bIns="0" lIns="0" spcFirstLastPara="1" rIns="91425" wrap="square" tIns="0">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type="title">
  <p:cSld name="TITLE">
    <p:bg>
      <p:bgPr>
        <a:blipFill>
          <a:blip r:embed="rId2">
            <a:alphaModFix/>
          </a:blip>
          <a:stretch>
            <a:fillRect/>
          </a:stretch>
        </a:blipFill>
      </p:bgPr>
    </p:bg>
    <p:spTree>
      <p:nvGrpSpPr>
        <p:cNvPr id="148" name="Shape 148"/>
        <p:cNvGrpSpPr/>
        <p:nvPr/>
      </p:nvGrpSpPr>
      <p:grpSpPr>
        <a:xfrm>
          <a:off x="0" y="0"/>
          <a:ext cx="0" cy="0"/>
          <a:chOff x="0" y="0"/>
          <a:chExt cx="0" cy="0"/>
        </a:xfrm>
      </p:grpSpPr>
      <p:sp>
        <p:nvSpPr>
          <p:cNvPr id="149" name="Google Shape;149;p25"/>
          <p:cNvSpPr txBox="1"/>
          <p:nvPr>
            <p:ph type="ctrTitle"/>
          </p:nvPr>
        </p:nvSpPr>
        <p:spPr>
          <a:xfrm>
            <a:off x="209033" y="270039"/>
            <a:ext cx="8746707" cy="2277042"/>
          </a:xfrm>
          <a:prstGeom prst="rect">
            <a:avLst/>
          </a:prstGeom>
          <a:noFill/>
          <a:ln>
            <a:noFill/>
          </a:ln>
        </p:spPr>
        <p:txBody>
          <a:bodyPr anchorCtr="0" anchor="b" bIns="0" lIns="0" spcFirstLastPara="1" rIns="0" wrap="square" tIns="0">
            <a:noAutofit/>
          </a:bodyPr>
          <a:lstStyle>
            <a:lvl1pPr lvl="0" algn="ctr">
              <a:lnSpc>
                <a:spcPct val="90000"/>
              </a:lnSpc>
              <a:spcBef>
                <a:spcPts val="0"/>
              </a:spcBef>
              <a:spcAft>
                <a:spcPts val="0"/>
              </a:spcAft>
              <a:buClr>
                <a:schemeClr val="dk2"/>
              </a:buClr>
              <a:buSzPts val="4400"/>
              <a:buFont typeface="Arial"/>
              <a:buNone/>
              <a:defRPr b="1" sz="4400">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0" name="Google Shape;150;p25"/>
          <p:cNvSpPr txBox="1"/>
          <p:nvPr>
            <p:ph idx="1" type="subTitle"/>
          </p:nvPr>
        </p:nvSpPr>
        <p:spPr>
          <a:xfrm>
            <a:off x="209033" y="2659180"/>
            <a:ext cx="8746707" cy="1445895"/>
          </a:xfrm>
          <a:prstGeom prst="rect">
            <a:avLst/>
          </a:prstGeom>
          <a:noFill/>
          <a:ln>
            <a:noFill/>
          </a:ln>
        </p:spPr>
        <p:txBody>
          <a:bodyPr anchorCtr="0" anchor="t" bIns="0" lIns="91425" spcFirstLastPara="1" rIns="91425" wrap="square" tIns="0">
            <a:normAutofit/>
          </a:bodyPr>
          <a:lstStyle>
            <a:lvl1pPr lvl="0" algn="ctr">
              <a:lnSpc>
                <a:spcPct val="100000"/>
              </a:lnSpc>
              <a:spcBef>
                <a:spcPts val="480"/>
              </a:spcBef>
              <a:spcAft>
                <a:spcPts val="0"/>
              </a:spcAft>
              <a:buSzPts val="2400"/>
              <a:buNone/>
              <a:defRPr sz="2400">
                <a:solidFill>
                  <a:schemeClr val="accent3"/>
                </a:solidFill>
              </a:defRPr>
            </a:lvl1pPr>
            <a:lvl2pPr lvl="1" algn="ctr">
              <a:lnSpc>
                <a:spcPct val="100000"/>
              </a:lnSpc>
              <a:spcBef>
                <a:spcPts val="4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20"/>
              </a:spcBef>
              <a:spcAft>
                <a:spcPts val="0"/>
              </a:spcAft>
              <a:buSzPts val="1600"/>
              <a:buNone/>
              <a:defRPr>
                <a:solidFill>
                  <a:srgbClr val="888888"/>
                </a:solidFill>
              </a:defRPr>
            </a:lvl4pPr>
            <a:lvl5pPr lvl="4" algn="ctr">
              <a:lnSpc>
                <a:spcPct val="100000"/>
              </a:lnSpc>
              <a:spcBef>
                <a:spcPts val="320"/>
              </a:spcBef>
              <a:spcAft>
                <a:spcPts val="0"/>
              </a:spcAft>
              <a:buSzPts val="16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51" name="Google Shape;151;p25"/>
          <p:cNvSpPr txBox="1"/>
          <p:nvPr>
            <p:ph idx="10" type="dt"/>
          </p:nvPr>
        </p:nvSpPr>
        <p:spPr>
          <a:xfrm>
            <a:off x="209034" y="4854839"/>
            <a:ext cx="652270" cy="155916"/>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2" name="Google Shape;152;p25"/>
          <p:cNvSpPr txBox="1"/>
          <p:nvPr>
            <p:ph idx="11" type="ftr"/>
          </p:nvPr>
        </p:nvSpPr>
        <p:spPr>
          <a:xfrm>
            <a:off x="209034" y="4594235"/>
            <a:ext cx="4221550" cy="227697"/>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3" name="Google Shape;153;p25"/>
          <p:cNvSpPr txBox="1"/>
          <p:nvPr>
            <p:ph idx="12" type="sldNum"/>
          </p:nvPr>
        </p:nvSpPr>
        <p:spPr>
          <a:xfrm>
            <a:off x="861304" y="4854839"/>
            <a:ext cx="455188" cy="155916"/>
          </a:xfrm>
          <a:prstGeom prst="rect">
            <a:avLst/>
          </a:prstGeom>
          <a:noFill/>
          <a:ln>
            <a:noFill/>
          </a:ln>
        </p:spPr>
        <p:txBody>
          <a:bodyPr anchorCtr="0" anchor="t" bIns="0" lIns="0" spcFirstLastPara="1" rIns="91425" wrap="square" tIns="0">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fr-FR"/>
              <a:t>‹#›</a:t>
            </a:fld>
            <a:endParaRPr/>
          </a:p>
        </p:txBody>
      </p:sp>
      <p:pic>
        <p:nvPicPr>
          <p:cNvPr descr="bluestripe.png" id="154" name="Google Shape;154;p25"/>
          <p:cNvPicPr preferRelativeResize="0"/>
          <p:nvPr/>
        </p:nvPicPr>
        <p:blipFill rotWithShape="1">
          <a:blip r:embed="rId3">
            <a:alphaModFix/>
          </a:blip>
          <a:srcRect b="0" l="0" r="0" t="0"/>
          <a:stretch/>
        </p:blipFill>
        <p:spPr>
          <a:xfrm>
            <a:off x="0" y="4510087"/>
            <a:ext cx="9144000" cy="633413"/>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p:cSld name="Title 2">
    <p:bg>
      <p:bgPr>
        <a:solidFill>
          <a:schemeClr val="lt1"/>
        </a:solidFill>
      </p:bgPr>
    </p:bg>
    <p:spTree>
      <p:nvGrpSpPr>
        <p:cNvPr id="155" name="Shape 155"/>
        <p:cNvGrpSpPr/>
        <p:nvPr/>
      </p:nvGrpSpPr>
      <p:grpSpPr>
        <a:xfrm>
          <a:off x="0" y="0"/>
          <a:ext cx="0" cy="0"/>
          <a:chOff x="0" y="0"/>
          <a:chExt cx="0" cy="0"/>
        </a:xfrm>
      </p:grpSpPr>
      <p:sp>
        <p:nvSpPr>
          <p:cNvPr id="156" name="Google Shape;156;p26"/>
          <p:cNvSpPr txBox="1"/>
          <p:nvPr>
            <p:ph type="ctrTitle"/>
          </p:nvPr>
        </p:nvSpPr>
        <p:spPr>
          <a:xfrm>
            <a:off x="209034" y="270039"/>
            <a:ext cx="8733260" cy="2277042"/>
          </a:xfrm>
          <a:prstGeom prst="rect">
            <a:avLst/>
          </a:prstGeom>
          <a:noFill/>
          <a:ln>
            <a:noFill/>
          </a:ln>
        </p:spPr>
        <p:txBody>
          <a:bodyPr anchorCtr="0" anchor="b" bIns="0" lIns="0" spcFirstLastPara="1" rIns="0" wrap="square" tIns="0">
            <a:noAutofit/>
          </a:bodyPr>
          <a:lstStyle>
            <a:lvl1pPr lvl="0" algn="ctr">
              <a:lnSpc>
                <a:spcPct val="90000"/>
              </a:lnSpc>
              <a:spcBef>
                <a:spcPts val="0"/>
              </a:spcBef>
              <a:spcAft>
                <a:spcPts val="0"/>
              </a:spcAft>
              <a:buClr>
                <a:schemeClr val="lt2"/>
              </a:buClr>
              <a:buSzPts val="4400"/>
              <a:buFont typeface="Arial"/>
              <a:buNone/>
              <a:defRPr b="1" sz="4400">
                <a:solidFill>
                  <a:schemeClr val="lt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7" name="Google Shape;157;p26"/>
          <p:cNvSpPr txBox="1"/>
          <p:nvPr>
            <p:ph idx="1" type="subTitle"/>
          </p:nvPr>
        </p:nvSpPr>
        <p:spPr>
          <a:xfrm>
            <a:off x="209034" y="2659180"/>
            <a:ext cx="8733260" cy="1445895"/>
          </a:xfrm>
          <a:prstGeom prst="rect">
            <a:avLst/>
          </a:prstGeom>
          <a:noFill/>
          <a:ln>
            <a:noFill/>
          </a:ln>
        </p:spPr>
        <p:txBody>
          <a:bodyPr anchorCtr="0" anchor="t" bIns="0" lIns="91425" spcFirstLastPara="1" rIns="91425" wrap="square" tIns="0">
            <a:normAutofit/>
          </a:bodyPr>
          <a:lstStyle>
            <a:lvl1pPr lvl="0" algn="ctr">
              <a:lnSpc>
                <a:spcPct val="100000"/>
              </a:lnSpc>
              <a:spcBef>
                <a:spcPts val="480"/>
              </a:spcBef>
              <a:spcAft>
                <a:spcPts val="0"/>
              </a:spcAft>
              <a:buSzPts val="2400"/>
              <a:buNone/>
              <a:defRPr sz="2400">
                <a:solidFill>
                  <a:schemeClr val="dk1"/>
                </a:solidFill>
              </a:defRPr>
            </a:lvl1pPr>
            <a:lvl2pPr lvl="1" algn="ctr">
              <a:lnSpc>
                <a:spcPct val="100000"/>
              </a:lnSpc>
              <a:spcBef>
                <a:spcPts val="4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20"/>
              </a:spcBef>
              <a:spcAft>
                <a:spcPts val="0"/>
              </a:spcAft>
              <a:buSzPts val="1600"/>
              <a:buNone/>
              <a:defRPr>
                <a:solidFill>
                  <a:srgbClr val="888888"/>
                </a:solidFill>
              </a:defRPr>
            </a:lvl4pPr>
            <a:lvl5pPr lvl="4" algn="ctr">
              <a:lnSpc>
                <a:spcPct val="100000"/>
              </a:lnSpc>
              <a:spcBef>
                <a:spcPts val="320"/>
              </a:spcBef>
              <a:spcAft>
                <a:spcPts val="0"/>
              </a:spcAft>
              <a:buSzPts val="16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58" name="Google Shape;158;p26"/>
          <p:cNvSpPr txBox="1"/>
          <p:nvPr>
            <p:ph idx="10" type="dt"/>
          </p:nvPr>
        </p:nvSpPr>
        <p:spPr>
          <a:xfrm>
            <a:off x="209034" y="4854839"/>
            <a:ext cx="652270" cy="155916"/>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9" name="Google Shape;159;p26"/>
          <p:cNvSpPr txBox="1"/>
          <p:nvPr>
            <p:ph idx="11" type="ftr"/>
          </p:nvPr>
        </p:nvSpPr>
        <p:spPr>
          <a:xfrm>
            <a:off x="209034" y="4594235"/>
            <a:ext cx="4221550" cy="227697"/>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0" name="Google Shape;160;p26"/>
          <p:cNvSpPr txBox="1"/>
          <p:nvPr>
            <p:ph idx="12" type="sldNum"/>
          </p:nvPr>
        </p:nvSpPr>
        <p:spPr>
          <a:xfrm>
            <a:off x="861304" y="4854839"/>
            <a:ext cx="455188" cy="155916"/>
          </a:xfrm>
          <a:prstGeom prst="rect">
            <a:avLst/>
          </a:prstGeom>
          <a:noFill/>
          <a:ln>
            <a:noFill/>
          </a:ln>
        </p:spPr>
        <p:txBody>
          <a:bodyPr anchorCtr="0" anchor="t" bIns="0" lIns="0" spcFirstLastPara="1" rIns="91425" wrap="square" tIns="0">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fr-FR"/>
              <a:t>‹#›</a:t>
            </a:fld>
            <a:endParaRPr/>
          </a:p>
        </p:txBody>
      </p:sp>
      <p:pic>
        <p:nvPicPr>
          <p:cNvPr descr="bluestripe.png" id="161" name="Google Shape;161;p26"/>
          <p:cNvPicPr preferRelativeResize="0"/>
          <p:nvPr/>
        </p:nvPicPr>
        <p:blipFill rotWithShape="1">
          <a:blip r:embed="rId2">
            <a:alphaModFix/>
          </a:blip>
          <a:srcRect b="0" l="0" r="0" t="0"/>
          <a:stretch/>
        </p:blipFill>
        <p:spPr>
          <a:xfrm>
            <a:off x="0" y="4510087"/>
            <a:ext cx="9144000" cy="633413"/>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No Footer">
  <p:cSld name="Content | No Footer">
    <p:bg>
      <p:bgPr>
        <a:solidFill>
          <a:schemeClr val="lt1"/>
        </a:solidFill>
      </p:bgPr>
    </p:bg>
    <p:spTree>
      <p:nvGrpSpPr>
        <p:cNvPr id="162" name="Shape 162"/>
        <p:cNvGrpSpPr/>
        <p:nvPr/>
      </p:nvGrpSpPr>
      <p:grpSpPr>
        <a:xfrm>
          <a:off x="0" y="0"/>
          <a:ext cx="0" cy="0"/>
          <a:chOff x="0" y="0"/>
          <a:chExt cx="0" cy="0"/>
        </a:xfrm>
      </p:grpSpPr>
      <p:sp>
        <p:nvSpPr>
          <p:cNvPr id="163" name="Google Shape;163;p27"/>
          <p:cNvSpPr txBox="1"/>
          <p:nvPr>
            <p:ph type="title"/>
          </p:nvPr>
        </p:nvSpPr>
        <p:spPr>
          <a:xfrm>
            <a:off x="194982" y="204348"/>
            <a:ext cx="8767483" cy="968351"/>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4" name="Google Shape;164;p27"/>
          <p:cNvSpPr txBox="1"/>
          <p:nvPr>
            <p:ph idx="1" type="body"/>
          </p:nvPr>
        </p:nvSpPr>
        <p:spPr>
          <a:xfrm>
            <a:off x="194982" y="1299104"/>
            <a:ext cx="8767483" cy="3021510"/>
          </a:xfrm>
          <a:prstGeom prst="rect">
            <a:avLst/>
          </a:prstGeom>
          <a:noFill/>
          <a:ln>
            <a:noFill/>
          </a:ln>
        </p:spPr>
        <p:txBody>
          <a:bodyPr anchorCtr="0" anchor="t" bIns="0" lIns="91425" spcFirstLastPara="1" rIns="91425" wrap="square" tIns="45700">
            <a:normAutofit/>
          </a:bodyPr>
          <a:lstStyle>
            <a:lvl1pPr indent="-381000" lvl="0" marL="457200" algn="l">
              <a:lnSpc>
                <a:spcPct val="100000"/>
              </a:lnSpc>
              <a:spcBef>
                <a:spcPts val="480"/>
              </a:spcBef>
              <a:spcAft>
                <a:spcPts val="0"/>
              </a:spcAft>
              <a:buSzPts val="2400"/>
              <a:buChar char="•"/>
              <a:defRPr/>
            </a:lvl1pPr>
            <a:lvl2pPr indent="-342900" lvl="1" marL="914400" algn="l">
              <a:lnSpc>
                <a:spcPct val="100000"/>
              </a:lnSpc>
              <a:spcBef>
                <a:spcPts val="36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Image">
  <p:cSld name="Title | Image">
    <p:bg>
      <p:bgPr>
        <a:blipFill>
          <a:blip r:embed="rId2">
            <a:alphaModFix/>
          </a:blip>
          <a:stretch>
            <a:fillRect/>
          </a:stretch>
        </a:blipFill>
      </p:bgPr>
    </p:bg>
    <p:spTree>
      <p:nvGrpSpPr>
        <p:cNvPr id="165" name="Shape 165"/>
        <p:cNvGrpSpPr/>
        <p:nvPr/>
      </p:nvGrpSpPr>
      <p:grpSpPr>
        <a:xfrm>
          <a:off x="0" y="0"/>
          <a:ext cx="0" cy="0"/>
          <a:chOff x="0" y="0"/>
          <a:chExt cx="0" cy="0"/>
        </a:xfrm>
      </p:grpSpPr>
      <p:sp>
        <p:nvSpPr>
          <p:cNvPr id="166" name="Google Shape;166;p28"/>
          <p:cNvSpPr/>
          <p:nvPr>
            <p:ph idx="2" type="pic"/>
          </p:nvPr>
        </p:nvSpPr>
        <p:spPr>
          <a:xfrm>
            <a:off x="0" y="0"/>
            <a:ext cx="9144000" cy="4510087"/>
          </a:xfrm>
          <a:prstGeom prst="rect">
            <a:avLst/>
          </a:prstGeom>
          <a:solidFill>
            <a:srgbClr val="7F7F7F"/>
          </a:solidFill>
          <a:ln>
            <a:noFill/>
          </a:ln>
        </p:spPr>
        <p:txBody>
          <a:bodyPr anchorCtr="0" anchor="t" bIns="0" lIns="91425" spcFirstLastPara="1" rIns="91425" wrap="square" tIns="45700">
            <a:noAutofit/>
          </a:bodyPr>
          <a:lstStyle>
            <a:lvl1pPr lvl="0" marR="0" rtl="0" algn="ctr">
              <a:lnSpc>
                <a:spcPct val="100000"/>
              </a:lnSpc>
              <a:spcBef>
                <a:spcPts val="400"/>
              </a:spcBef>
              <a:spcAft>
                <a:spcPts val="0"/>
              </a:spcAft>
              <a:buClr>
                <a:schemeClr val="accent1"/>
              </a:buClr>
              <a:buSzPts val="2000"/>
              <a:buFont typeface="Arial"/>
              <a:buNone/>
              <a:defRPr b="0" i="0" sz="2000" u="none" cap="none" strike="noStrike">
                <a:solidFill>
                  <a:schemeClr val="dk2"/>
                </a:solidFill>
                <a:latin typeface="Arial"/>
                <a:ea typeface="Arial"/>
                <a:cs typeface="Arial"/>
                <a:sym typeface="Arial"/>
              </a:defRPr>
            </a:lvl1pPr>
            <a:lvl2pPr lvl="1" marR="0" rtl="0" algn="l">
              <a:lnSpc>
                <a:spcPct val="100000"/>
              </a:lnSpc>
              <a:spcBef>
                <a:spcPts val="400"/>
              </a:spcBef>
              <a:spcAft>
                <a:spcPts val="0"/>
              </a:spcAft>
              <a:buClr>
                <a:schemeClr val="accent1"/>
              </a:buClr>
              <a:buSzPts val="2000"/>
              <a:buFont typeface="Arial"/>
              <a:buChar char="–"/>
              <a:defRPr b="0" i="0" sz="2000" u="none" cap="none" strike="noStrike">
                <a:solidFill>
                  <a:schemeClr val="dk1"/>
                </a:solidFill>
                <a:latin typeface="Arial"/>
                <a:ea typeface="Arial"/>
                <a:cs typeface="Arial"/>
                <a:sym typeface="Arial"/>
              </a:defRPr>
            </a:lvl2pPr>
            <a:lvl3pPr lvl="2" marR="0" rtl="0" algn="l">
              <a:lnSpc>
                <a:spcPct val="100000"/>
              </a:lnSpc>
              <a:spcBef>
                <a:spcPts val="360"/>
              </a:spcBef>
              <a:spcAft>
                <a:spcPts val="0"/>
              </a:spcAft>
              <a:buClr>
                <a:schemeClr val="accent1"/>
              </a:buClr>
              <a:buSzPts val="1800"/>
              <a:buFont typeface="Arial"/>
              <a:buChar char="•"/>
              <a:defRPr b="0" i="0" sz="1800" u="none" cap="none" strike="noStrike">
                <a:solidFill>
                  <a:schemeClr val="dk1"/>
                </a:solidFill>
                <a:latin typeface="Arial"/>
                <a:ea typeface="Arial"/>
                <a:cs typeface="Arial"/>
                <a:sym typeface="Arial"/>
              </a:defRPr>
            </a:lvl3pPr>
            <a:lvl4pPr lvl="3" marR="0" rtl="0" algn="l">
              <a:lnSpc>
                <a:spcPct val="100000"/>
              </a:lnSpc>
              <a:spcBef>
                <a:spcPts val="320"/>
              </a:spcBef>
              <a:spcAft>
                <a:spcPts val="0"/>
              </a:spcAft>
              <a:buClr>
                <a:schemeClr val="accent1"/>
              </a:buClr>
              <a:buSzPts val="1600"/>
              <a:buFont typeface="Arial"/>
              <a:buChar char="–"/>
              <a:defRPr b="0" i="0" sz="1600" u="none" cap="none" strike="noStrike">
                <a:solidFill>
                  <a:schemeClr val="dk1"/>
                </a:solidFill>
                <a:latin typeface="Arial"/>
                <a:ea typeface="Arial"/>
                <a:cs typeface="Arial"/>
                <a:sym typeface="Arial"/>
              </a:defRPr>
            </a:lvl4pPr>
            <a:lvl5pPr lvl="4" marR="0" rtl="0" algn="l">
              <a:lnSpc>
                <a:spcPct val="100000"/>
              </a:lnSpc>
              <a:spcBef>
                <a:spcPts val="320"/>
              </a:spcBef>
              <a:spcAft>
                <a:spcPts val="0"/>
              </a:spcAft>
              <a:buClr>
                <a:schemeClr val="accent1"/>
              </a:buClr>
              <a:buSzPts val="1600"/>
              <a:buFont typeface="Arial"/>
              <a:buChar char="»"/>
              <a:defRPr b="0" i="0" sz="1600" u="none" cap="none" strike="noStrike">
                <a:solidFill>
                  <a:schemeClr val="dk1"/>
                </a:solidFill>
                <a:latin typeface="Arial"/>
                <a:ea typeface="Arial"/>
                <a:cs typeface="Arial"/>
                <a:sym typeface="Arial"/>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67" name="Google Shape;167;p28"/>
          <p:cNvSpPr txBox="1"/>
          <p:nvPr>
            <p:ph type="ctrTitle"/>
          </p:nvPr>
        </p:nvSpPr>
        <p:spPr>
          <a:xfrm>
            <a:off x="188259" y="488987"/>
            <a:ext cx="8780929" cy="2058093"/>
          </a:xfrm>
          <a:prstGeom prst="rect">
            <a:avLst/>
          </a:prstGeom>
          <a:noFill/>
          <a:ln>
            <a:noFill/>
          </a:ln>
        </p:spPr>
        <p:txBody>
          <a:bodyPr anchorCtr="0" anchor="b" bIns="0" lIns="0" spcFirstLastPara="1" rIns="0" wrap="square" tIns="0">
            <a:noAutofit/>
          </a:bodyPr>
          <a:lstStyle>
            <a:lvl1pPr lvl="0" algn="ctr">
              <a:lnSpc>
                <a:spcPct val="90000"/>
              </a:lnSpc>
              <a:spcBef>
                <a:spcPts val="0"/>
              </a:spcBef>
              <a:spcAft>
                <a:spcPts val="0"/>
              </a:spcAft>
              <a:buClr>
                <a:schemeClr val="dk2"/>
              </a:buClr>
              <a:buSzPts val="4400"/>
              <a:buFont typeface="Arial"/>
              <a:buNone/>
              <a:defRPr b="1" sz="4400">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8" name="Google Shape;168;p28"/>
          <p:cNvSpPr txBox="1"/>
          <p:nvPr>
            <p:ph idx="1" type="subTitle"/>
          </p:nvPr>
        </p:nvSpPr>
        <p:spPr>
          <a:xfrm>
            <a:off x="188259" y="2659180"/>
            <a:ext cx="8780929" cy="1445895"/>
          </a:xfrm>
          <a:prstGeom prst="rect">
            <a:avLst/>
          </a:prstGeom>
          <a:noFill/>
          <a:ln>
            <a:noFill/>
          </a:ln>
        </p:spPr>
        <p:txBody>
          <a:bodyPr anchorCtr="0" anchor="t" bIns="0" lIns="91425" spcFirstLastPara="1" rIns="91425" wrap="square" tIns="0">
            <a:normAutofit/>
          </a:bodyPr>
          <a:lstStyle>
            <a:lvl1pPr lvl="0" algn="ctr">
              <a:lnSpc>
                <a:spcPct val="100000"/>
              </a:lnSpc>
              <a:spcBef>
                <a:spcPts val="480"/>
              </a:spcBef>
              <a:spcAft>
                <a:spcPts val="0"/>
              </a:spcAft>
              <a:buSzPts val="2400"/>
              <a:buNone/>
              <a:defRPr sz="2400">
                <a:solidFill>
                  <a:schemeClr val="accent3"/>
                </a:solidFill>
              </a:defRPr>
            </a:lvl1pPr>
            <a:lvl2pPr lvl="1" algn="ctr">
              <a:lnSpc>
                <a:spcPct val="100000"/>
              </a:lnSpc>
              <a:spcBef>
                <a:spcPts val="4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20"/>
              </a:spcBef>
              <a:spcAft>
                <a:spcPts val="0"/>
              </a:spcAft>
              <a:buSzPts val="1600"/>
              <a:buNone/>
              <a:defRPr>
                <a:solidFill>
                  <a:srgbClr val="888888"/>
                </a:solidFill>
              </a:defRPr>
            </a:lvl4pPr>
            <a:lvl5pPr lvl="4" algn="ctr">
              <a:lnSpc>
                <a:spcPct val="100000"/>
              </a:lnSpc>
              <a:spcBef>
                <a:spcPts val="320"/>
              </a:spcBef>
              <a:spcAft>
                <a:spcPts val="0"/>
              </a:spcAft>
              <a:buSzPts val="16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ype="secHead">
  <p:cSld name="SECTION_HEADER">
    <p:spTree>
      <p:nvGrpSpPr>
        <p:cNvPr id="169" name="Shape 169"/>
        <p:cNvGrpSpPr/>
        <p:nvPr/>
      </p:nvGrpSpPr>
      <p:grpSpPr>
        <a:xfrm>
          <a:off x="0" y="0"/>
          <a:ext cx="0" cy="0"/>
          <a:chOff x="0" y="0"/>
          <a:chExt cx="0" cy="0"/>
        </a:xfrm>
      </p:grpSpPr>
      <p:sp>
        <p:nvSpPr>
          <p:cNvPr id="170" name="Google Shape;170;p29"/>
          <p:cNvSpPr txBox="1"/>
          <p:nvPr>
            <p:ph type="title"/>
          </p:nvPr>
        </p:nvSpPr>
        <p:spPr>
          <a:xfrm>
            <a:off x="604303" y="2130362"/>
            <a:ext cx="7905381" cy="1021556"/>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chemeClr val="accent1"/>
              </a:buClr>
              <a:buSzPts val="4000"/>
              <a:buFont typeface="Arial"/>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1" name="Google Shape;171;p29"/>
          <p:cNvSpPr txBox="1"/>
          <p:nvPr>
            <p:ph idx="1" type="body"/>
          </p:nvPr>
        </p:nvSpPr>
        <p:spPr>
          <a:xfrm>
            <a:off x="604303" y="924940"/>
            <a:ext cx="7905381" cy="1125140"/>
          </a:xfrm>
          <a:prstGeom prst="rect">
            <a:avLst/>
          </a:prstGeom>
          <a:noFill/>
          <a:ln>
            <a:noFill/>
          </a:ln>
        </p:spPr>
        <p:txBody>
          <a:bodyPr anchorCtr="0" anchor="b" bIns="0" lIns="0" spcFirstLastPara="1" rIns="0" wrap="square" tIns="0">
            <a:normAutofit/>
          </a:bodyPr>
          <a:lstStyle>
            <a:lvl1pPr indent="-228600" lvl="0" marL="457200" algn="l">
              <a:lnSpc>
                <a:spcPct val="100000"/>
              </a:lnSpc>
              <a:spcBef>
                <a:spcPts val="480"/>
              </a:spcBef>
              <a:spcAft>
                <a:spcPts val="0"/>
              </a:spcAft>
              <a:buSzPts val="2400"/>
              <a:buNone/>
              <a:defRPr sz="2400">
                <a:solidFill>
                  <a:schemeClr val="dk1"/>
                </a:solidFill>
              </a:defRPr>
            </a:lvl1pPr>
            <a:lvl2pPr indent="-228600" lvl="1" marL="914400" algn="l">
              <a:lnSpc>
                <a:spcPct val="100000"/>
              </a:lnSpc>
              <a:spcBef>
                <a:spcPts val="360"/>
              </a:spcBef>
              <a:spcAft>
                <a:spcPts val="0"/>
              </a:spcAft>
              <a:buSzPts val="1800"/>
              <a:buNone/>
              <a:defRPr sz="1800">
                <a:solidFill>
                  <a:srgbClr val="888888"/>
                </a:solidFill>
              </a:defRPr>
            </a:lvl2pPr>
            <a:lvl3pPr indent="-228600" lvl="2" marL="1371600" algn="l">
              <a:lnSpc>
                <a:spcPct val="100000"/>
              </a:lnSpc>
              <a:spcBef>
                <a:spcPts val="320"/>
              </a:spcBef>
              <a:spcAft>
                <a:spcPts val="0"/>
              </a:spcAft>
              <a:buSzPts val="1600"/>
              <a:buNone/>
              <a:defRPr sz="1600">
                <a:solidFill>
                  <a:srgbClr val="888888"/>
                </a:solidFill>
              </a:defRPr>
            </a:lvl3pPr>
            <a:lvl4pPr indent="-228600" lvl="3" marL="1828800" algn="l">
              <a:lnSpc>
                <a:spcPct val="100000"/>
              </a:lnSpc>
              <a:spcBef>
                <a:spcPts val="280"/>
              </a:spcBef>
              <a:spcAft>
                <a:spcPts val="0"/>
              </a:spcAft>
              <a:buSzPts val="1400"/>
              <a:buNone/>
              <a:defRPr sz="1400">
                <a:solidFill>
                  <a:srgbClr val="888888"/>
                </a:solidFill>
              </a:defRPr>
            </a:lvl4pPr>
            <a:lvl5pPr indent="-228600" lvl="4" marL="2286000" algn="l">
              <a:lnSpc>
                <a:spcPct val="100000"/>
              </a:lnSpc>
              <a:spcBef>
                <a:spcPts val="280"/>
              </a:spcBef>
              <a:spcAft>
                <a:spcPts val="0"/>
              </a:spcAft>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172" name="Google Shape;172;p29"/>
          <p:cNvSpPr txBox="1"/>
          <p:nvPr>
            <p:ph idx="10" type="dt"/>
          </p:nvPr>
        </p:nvSpPr>
        <p:spPr>
          <a:xfrm>
            <a:off x="209034" y="4854839"/>
            <a:ext cx="652270" cy="155916"/>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3" name="Google Shape;173;p29"/>
          <p:cNvSpPr txBox="1"/>
          <p:nvPr>
            <p:ph idx="11" type="ftr"/>
          </p:nvPr>
        </p:nvSpPr>
        <p:spPr>
          <a:xfrm>
            <a:off x="209034" y="4594235"/>
            <a:ext cx="4221550" cy="227697"/>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4" name="Google Shape;174;p29"/>
          <p:cNvSpPr txBox="1"/>
          <p:nvPr>
            <p:ph idx="12" type="sldNum"/>
          </p:nvPr>
        </p:nvSpPr>
        <p:spPr>
          <a:xfrm>
            <a:off x="861304" y="4854839"/>
            <a:ext cx="455188" cy="155916"/>
          </a:xfrm>
          <a:prstGeom prst="rect">
            <a:avLst/>
          </a:prstGeom>
          <a:noFill/>
          <a:ln>
            <a:noFill/>
          </a:ln>
        </p:spPr>
        <p:txBody>
          <a:bodyPr anchorCtr="0" anchor="t" bIns="0" lIns="0" spcFirstLastPara="1" rIns="91425" wrap="square" tIns="0">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Two Subtitles">
  <p:cSld name="Content | Two Subtitles">
    <p:spTree>
      <p:nvGrpSpPr>
        <p:cNvPr id="175" name="Shape 175"/>
        <p:cNvGrpSpPr/>
        <p:nvPr/>
      </p:nvGrpSpPr>
      <p:grpSpPr>
        <a:xfrm>
          <a:off x="0" y="0"/>
          <a:ext cx="0" cy="0"/>
          <a:chOff x="0" y="0"/>
          <a:chExt cx="0" cy="0"/>
        </a:xfrm>
      </p:grpSpPr>
      <p:sp>
        <p:nvSpPr>
          <p:cNvPr id="176" name="Google Shape;176;p30"/>
          <p:cNvSpPr txBox="1"/>
          <p:nvPr>
            <p:ph type="title"/>
          </p:nvPr>
        </p:nvSpPr>
        <p:spPr>
          <a:xfrm>
            <a:off x="209034" y="204348"/>
            <a:ext cx="8754312" cy="968351"/>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7" name="Google Shape;177;p30"/>
          <p:cNvSpPr txBox="1"/>
          <p:nvPr>
            <p:ph idx="1" type="body"/>
          </p:nvPr>
        </p:nvSpPr>
        <p:spPr>
          <a:xfrm>
            <a:off x="422257" y="1791629"/>
            <a:ext cx="4063388" cy="2595166"/>
          </a:xfrm>
          <a:prstGeom prst="rect">
            <a:avLst/>
          </a:prstGeom>
          <a:noFill/>
          <a:ln>
            <a:noFill/>
          </a:ln>
        </p:spPr>
        <p:txBody>
          <a:bodyPr anchorCtr="0" anchor="t" bIns="0" lIns="91425" spcFirstLastPara="1" rIns="91425" wrap="square" tIns="45700">
            <a:normAutofit/>
          </a:bodyPr>
          <a:lstStyle>
            <a:lvl1pPr indent="-381000" lvl="0" marL="457200" algn="l">
              <a:lnSpc>
                <a:spcPct val="100000"/>
              </a:lnSpc>
              <a:spcBef>
                <a:spcPts val="480"/>
              </a:spcBef>
              <a:spcAft>
                <a:spcPts val="0"/>
              </a:spcAft>
              <a:buSzPts val="2400"/>
              <a:buChar char="•"/>
              <a:defRPr sz="24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360"/>
              </a:spcBef>
              <a:spcAft>
                <a:spcPts val="0"/>
              </a:spcAft>
              <a:buSzPts val="1800"/>
              <a:buChar char="•"/>
              <a:defRPr sz="1800"/>
            </a:lvl3pPr>
            <a:lvl4pPr indent="-330200" lvl="3" marL="1828800" algn="l">
              <a:lnSpc>
                <a:spcPct val="100000"/>
              </a:lnSpc>
              <a:spcBef>
                <a:spcPts val="320"/>
              </a:spcBef>
              <a:spcAft>
                <a:spcPts val="0"/>
              </a:spcAft>
              <a:buSzPts val="1600"/>
              <a:buChar char="–"/>
              <a:defRPr sz="1600"/>
            </a:lvl4pPr>
            <a:lvl5pPr indent="-330200" lvl="4" marL="2286000" algn="l">
              <a:lnSpc>
                <a:spcPct val="100000"/>
              </a:lnSpc>
              <a:spcBef>
                <a:spcPts val="320"/>
              </a:spcBef>
              <a:spcAft>
                <a:spcPts val="0"/>
              </a:spcAft>
              <a:buSzPts val="1600"/>
              <a:buChar char="»"/>
              <a:defRPr sz="16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78" name="Google Shape;178;p30"/>
          <p:cNvSpPr txBox="1"/>
          <p:nvPr>
            <p:ph idx="2" type="body"/>
          </p:nvPr>
        </p:nvSpPr>
        <p:spPr>
          <a:xfrm>
            <a:off x="4658289" y="1791629"/>
            <a:ext cx="4093188" cy="2595166"/>
          </a:xfrm>
          <a:prstGeom prst="rect">
            <a:avLst/>
          </a:prstGeom>
          <a:noFill/>
          <a:ln>
            <a:noFill/>
          </a:ln>
        </p:spPr>
        <p:txBody>
          <a:bodyPr anchorCtr="0" anchor="t" bIns="0" lIns="91425" spcFirstLastPara="1" rIns="91425" wrap="square" tIns="45700">
            <a:normAutofit/>
          </a:bodyPr>
          <a:lstStyle>
            <a:lvl1pPr indent="-381000" lvl="0" marL="457200" algn="l">
              <a:lnSpc>
                <a:spcPct val="100000"/>
              </a:lnSpc>
              <a:spcBef>
                <a:spcPts val="480"/>
              </a:spcBef>
              <a:spcAft>
                <a:spcPts val="0"/>
              </a:spcAft>
              <a:buSzPts val="2400"/>
              <a:buChar char="•"/>
              <a:defRPr sz="24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360"/>
              </a:spcBef>
              <a:spcAft>
                <a:spcPts val="0"/>
              </a:spcAft>
              <a:buSzPts val="1800"/>
              <a:buChar char="•"/>
              <a:defRPr sz="1800"/>
            </a:lvl3pPr>
            <a:lvl4pPr indent="-330200" lvl="3" marL="1828800" algn="l">
              <a:lnSpc>
                <a:spcPct val="100000"/>
              </a:lnSpc>
              <a:spcBef>
                <a:spcPts val="320"/>
              </a:spcBef>
              <a:spcAft>
                <a:spcPts val="0"/>
              </a:spcAft>
              <a:buSzPts val="1600"/>
              <a:buChar char="–"/>
              <a:defRPr sz="1600"/>
            </a:lvl4pPr>
            <a:lvl5pPr indent="-330200" lvl="4" marL="2286000" algn="l">
              <a:lnSpc>
                <a:spcPct val="100000"/>
              </a:lnSpc>
              <a:spcBef>
                <a:spcPts val="320"/>
              </a:spcBef>
              <a:spcAft>
                <a:spcPts val="0"/>
              </a:spcAft>
              <a:buSzPts val="1600"/>
              <a:buChar char="»"/>
              <a:defRPr sz="16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79" name="Google Shape;179;p30"/>
          <p:cNvSpPr txBox="1"/>
          <p:nvPr>
            <p:ph idx="10" type="dt"/>
          </p:nvPr>
        </p:nvSpPr>
        <p:spPr>
          <a:xfrm>
            <a:off x="209034" y="4854839"/>
            <a:ext cx="652270" cy="155916"/>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0" name="Google Shape;180;p30"/>
          <p:cNvSpPr txBox="1"/>
          <p:nvPr>
            <p:ph idx="11" type="ftr"/>
          </p:nvPr>
        </p:nvSpPr>
        <p:spPr>
          <a:xfrm>
            <a:off x="209034" y="4594235"/>
            <a:ext cx="4221550" cy="227697"/>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1" name="Google Shape;181;p30"/>
          <p:cNvSpPr txBox="1"/>
          <p:nvPr>
            <p:ph idx="12" type="sldNum"/>
          </p:nvPr>
        </p:nvSpPr>
        <p:spPr>
          <a:xfrm>
            <a:off x="861304" y="4854839"/>
            <a:ext cx="455188" cy="155916"/>
          </a:xfrm>
          <a:prstGeom prst="rect">
            <a:avLst/>
          </a:prstGeom>
          <a:noFill/>
          <a:ln>
            <a:noFill/>
          </a:ln>
        </p:spPr>
        <p:txBody>
          <a:bodyPr anchorCtr="0" anchor="t" bIns="0" lIns="0" spcFirstLastPara="1" rIns="91425" wrap="square" tIns="0">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fr-FR"/>
              <a:t>‹#›</a:t>
            </a:fld>
            <a:endParaRPr/>
          </a:p>
        </p:txBody>
      </p:sp>
      <p:sp>
        <p:nvSpPr>
          <p:cNvPr id="182" name="Google Shape;182;p30"/>
          <p:cNvSpPr txBox="1"/>
          <p:nvPr>
            <p:ph idx="3" type="subTitle"/>
          </p:nvPr>
        </p:nvSpPr>
        <p:spPr>
          <a:xfrm>
            <a:off x="422256" y="1205606"/>
            <a:ext cx="4063389" cy="553116"/>
          </a:xfrm>
          <a:prstGeom prst="rect">
            <a:avLst/>
          </a:prstGeom>
          <a:noFill/>
          <a:ln>
            <a:noFill/>
          </a:ln>
        </p:spPr>
        <p:txBody>
          <a:bodyPr anchorCtr="0" anchor="ctr" bIns="0" lIns="91425" spcFirstLastPara="1" rIns="91425" wrap="square" tIns="0">
            <a:normAutofit/>
          </a:bodyPr>
          <a:lstStyle>
            <a:lvl1pPr lvl="0" algn="l">
              <a:lnSpc>
                <a:spcPct val="100000"/>
              </a:lnSpc>
              <a:spcBef>
                <a:spcPts val="0"/>
              </a:spcBef>
              <a:spcAft>
                <a:spcPts val="0"/>
              </a:spcAft>
              <a:buSzPts val="2400"/>
              <a:buNone/>
              <a:defRPr b="0" sz="2400">
                <a:solidFill>
                  <a:srgbClr val="0072BC"/>
                </a:solidFill>
              </a:defRPr>
            </a:lvl1pPr>
            <a:lvl2pPr lvl="1" algn="ctr">
              <a:lnSpc>
                <a:spcPct val="100000"/>
              </a:lnSpc>
              <a:spcBef>
                <a:spcPts val="4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20"/>
              </a:spcBef>
              <a:spcAft>
                <a:spcPts val="0"/>
              </a:spcAft>
              <a:buSzPts val="1600"/>
              <a:buNone/>
              <a:defRPr>
                <a:solidFill>
                  <a:srgbClr val="888888"/>
                </a:solidFill>
              </a:defRPr>
            </a:lvl4pPr>
            <a:lvl5pPr lvl="4" algn="ctr">
              <a:lnSpc>
                <a:spcPct val="100000"/>
              </a:lnSpc>
              <a:spcBef>
                <a:spcPts val="320"/>
              </a:spcBef>
              <a:spcAft>
                <a:spcPts val="0"/>
              </a:spcAft>
              <a:buSzPts val="16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83" name="Google Shape;183;p30"/>
          <p:cNvSpPr txBox="1"/>
          <p:nvPr>
            <p:ph idx="4" type="body"/>
          </p:nvPr>
        </p:nvSpPr>
        <p:spPr>
          <a:xfrm>
            <a:off x="4657725" y="1204913"/>
            <a:ext cx="4094163" cy="554037"/>
          </a:xfrm>
          <a:prstGeom prst="rect">
            <a:avLst/>
          </a:prstGeom>
          <a:noFill/>
          <a:ln>
            <a:noFill/>
          </a:ln>
        </p:spPr>
        <p:txBody>
          <a:bodyPr anchorCtr="0" anchor="ctr" bIns="0" lIns="91425" spcFirstLastPara="1" rIns="91425" wrap="square" tIns="45700">
            <a:normAutofit/>
          </a:bodyPr>
          <a:lstStyle>
            <a:lvl1pPr indent="-228600" lvl="0" marL="457200" algn="l">
              <a:lnSpc>
                <a:spcPct val="100000"/>
              </a:lnSpc>
              <a:spcBef>
                <a:spcPts val="480"/>
              </a:spcBef>
              <a:spcAft>
                <a:spcPts val="0"/>
              </a:spcAft>
              <a:buSzPts val="2400"/>
              <a:buNone/>
              <a:defRPr b="0">
                <a:solidFill>
                  <a:srgbClr val="0072BC"/>
                </a:solidFill>
              </a:defRPr>
            </a:lvl1pPr>
            <a:lvl2pPr indent="-342900" lvl="1" marL="914400" algn="l">
              <a:lnSpc>
                <a:spcPct val="100000"/>
              </a:lnSpc>
              <a:spcBef>
                <a:spcPts val="36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Right Image">
  <p:cSld name="Content | Right Image">
    <p:spTree>
      <p:nvGrpSpPr>
        <p:cNvPr id="184" name="Shape 184"/>
        <p:cNvGrpSpPr/>
        <p:nvPr/>
      </p:nvGrpSpPr>
      <p:grpSpPr>
        <a:xfrm>
          <a:off x="0" y="0"/>
          <a:ext cx="0" cy="0"/>
          <a:chOff x="0" y="0"/>
          <a:chExt cx="0" cy="0"/>
        </a:xfrm>
      </p:grpSpPr>
      <p:sp>
        <p:nvSpPr>
          <p:cNvPr id="185" name="Google Shape;185;p31"/>
          <p:cNvSpPr/>
          <p:nvPr>
            <p:ph idx="2" type="pic"/>
          </p:nvPr>
        </p:nvSpPr>
        <p:spPr>
          <a:xfrm>
            <a:off x="4598458" y="0"/>
            <a:ext cx="4545541" cy="4511037"/>
          </a:xfrm>
          <a:prstGeom prst="rect">
            <a:avLst/>
          </a:prstGeom>
          <a:solidFill>
            <a:srgbClr val="D8D8D8"/>
          </a:solidFill>
          <a:ln>
            <a:noFill/>
          </a:ln>
        </p:spPr>
        <p:txBody>
          <a:bodyPr anchorCtr="0" anchor="ctr" bIns="0" lIns="91425" spcFirstLastPara="1" rIns="91425" wrap="square" tIns="45700">
            <a:noAutofit/>
          </a:bodyPr>
          <a:lstStyle>
            <a:lvl1pPr lvl="0" marR="0" rtl="0" algn="ctr">
              <a:lnSpc>
                <a:spcPct val="100000"/>
              </a:lnSpc>
              <a:spcBef>
                <a:spcPts val="400"/>
              </a:spcBef>
              <a:spcAft>
                <a:spcPts val="0"/>
              </a:spcAft>
              <a:buClr>
                <a:schemeClr val="accent1"/>
              </a:buClr>
              <a:buSzPts val="2000"/>
              <a:buFont typeface="Arial"/>
              <a:buNone/>
              <a:defRPr b="0" i="0" sz="2000" u="none" cap="none" strike="noStrike">
                <a:solidFill>
                  <a:schemeClr val="dk1"/>
                </a:solidFill>
                <a:latin typeface="Arial"/>
                <a:ea typeface="Arial"/>
                <a:cs typeface="Arial"/>
                <a:sym typeface="Arial"/>
              </a:defRPr>
            </a:lvl1pPr>
            <a:lvl2pPr lvl="1" marR="0" rtl="0" algn="l">
              <a:lnSpc>
                <a:spcPct val="100000"/>
              </a:lnSpc>
              <a:spcBef>
                <a:spcPts val="400"/>
              </a:spcBef>
              <a:spcAft>
                <a:spcPts val="0"/>
              </a:spcAft>
              <a:buClr>
                <a:schemeClr val="accent1"/>
              </a:buClr>
              <a:buSzPts val="2000"/>
              <a:buFont typeface="Arial"/>
              <a:buChar char="–"/>
              <a:defRPr b="0" i="0" sz="2000" u="none" cap="none" strike="noStrike">
                <a:solidFill>
                  <a:schemeClr val="dk1"/>
                </a:solidFill>
                <a:latin typeface="Arial"/>
                <a:ea typeface="Arial"/>
                <a:cs typeface="Arial"/>
                <a:sym typeface="Arial"/>
              </a:defRPr>
            </a:lvl2pPr>
            <a:lvl3pPr lvl="2" marR="0" rtl="0" algn="l">
              <a:lnSpc>
                <a:spcPct val="100000"/>
              </a:lnSpc>
              <a:spcBef>
                <a:spcPts val="360"/>
              </a:spcBef>
              <a:spcAft>
                <a:spcPts val="0"/>
              </a:spcAft>
              <a:buClr>
                <a:schemeClr val="accent1"/>
              </a:buClr>
              <a:buSzPts val="1800"/>
              <a:buFont typeface="Arial"/>
              <a:buChar char="•"/>
              <a:defRPr b="0" i="0" sz="1800" u="none" cap="none" strike="noStrike">
                <a:solidFill>
                  <a:schemeClr val="dk1"/>
                </a:solidFill>
                <a:latin typeface="Arial"/>
                <a:ea typeface="Arial"/>
                <a:cs typeface="Arial"/>
                <a:sym typeface="Arial"/>
              </a:defRPr>
            </a:lvl3pPr>
            <a:lvl4pPr lvl="3" marR="0" rtl="0" algn="l">
              <a:lnSpc>
                <a:spcPct val="100000"/>
              </a:lnSpc>
              <a:spcBef>
                <a:spcPts val="320"/>
              </a:spcBef>
              <a:spcAft>
                <a:spcPts val="0"/>
              </a:spcAft>
              <a:buClr>
                <a:schemeClr val="accent1"/>
              </a:buClr>
              <a:buSzPts val="1600"/>
              <a:buFont typeface="Arial"/>
              <a:buChar char="–"/>
              <a:defRPr b="0" i="0" sz="1600" u="none" cap="none" strike="noStrike">
                <a:solidFill>
                  <a:schemeClr val="dk1"/>
                </a:solidFill>
                <a:latin typeface="Arial"/>
                <a:ea typeface="Arial"/>
                <a:cs typeface="Arial"/>
                <a:sym typeface="Arial"/>
              </a:defRPr>
            </a:lvl4pPr>
            <a:lvl5pPr lvl="4" marR="0" rtl="0" algn="l">
              <a:lnSpc>
                <a:spcPct val="100000"/>
              </a:lnSpc>
              <a:spcBef>
                <a:spcPts val="320"/>
              </a:spcBef>
              <a:spcAft>
                <a:spcPts val="0"/>
              </a:spcAft>
              <a:buClr>
                <a:schemeClr val="accent1"/>
              </a:buClr>
              <a:buSzPts val="1600"/>
              <a:buFont typeface="Arial"/>
              <a:buChar char="»"/>
              <a:defRPr b="0" i="0" sz="1600" u="none" cap="none" strike="noStrike">
                <a:solidFill>
                  <a:schemeClr val="dk1"/>
                </a:solidFill>
                <a:latin typeface="Arial"/>
                <a:ea typeface="Arial"/>
                <a:cs typeface="Arial"/>
                <a:sym typeface="Arial"/>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86" name="Google Shape;186;p31"/>
          <p:cNvSpPr txBox="1"/>
          <p:nvPr>
            <p:ph type="title"/>
          </p:nvPr>
        </p:nvSpPr>
        <p:spPr>
          <a:xfrm>
            <a:off x="209035" y="204348"/>
            <a:ext cx="4029662" cy="968351"/>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accent1"/>
              </a:buClr>
              <a:buSzPts val="32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7" name="Google Shape;187;p31"/>
          <p:cNvSpPr txBox="1"/>
          <p:nvPr>
            <p:ph idx="1" type="body"/>
          </p:nvPr>
        </p:nvSpPr>
        <p:spPr>
          <a:xfrm>
            <a:off x="400923" y="1799063"/>
            <a:ext cx="3837773" cy="2529345"/>
          </a:xfrm>
          <a:prstGeom prst="rect">
            <a:avLst/>
          </a:prstGeom>
          <a:noFill/>
          <a:ln>
            <a:noFill/>
          </a:ln>
        </p:spPr>
        <p:txBody>
          <a:bodyPr anchorCtr="0" anchor="t" bIns="0" lIns="91425" spcFirstLastPara="1" rIns="91425" wrap="square" tIns="45700">
            <a:normAutofit/>
          </a:bodyPr>
          <a:lstStyle>
            <a:lvl1pPr indent="-381000" lvl="0" marL="457200" algn="l">
              <a:lnSpc>
                <a:spcPct val="100000"/>
              </a:lnSpc>
              <a:spcBef>
                <a:spcPts val="480"/>
              </a:spcBef>
              <a:spcAft>
                <a:spcPts val="0"/>
              </a:spcAft>
              <a:buSzPts val="2400"/>
              <a:buChar char="•"/>
              <a:defRPr sz="24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360"/>
              </a:spcBef>
              <a:spcAft>
                <a:spcPts val="0"/>
              </a:spcAft>
              <a:buSzPts val="1800"/>
              <a:buChar char="•"/>
              <a:defRPr sz="1800"/>
            </a:lvl3pPr>
            <a:lvl4pPr indent="-330200" lvl="3" marL="1828800" algn="l">
              <a:lnSpc>
                <a:spcPct val="100000"/>
              </a:lnSpc>
              <a:spcBef>
                <a:spcPts val="320"/>
              </a:spcBef>
              <a:spcAft>
                <a:spcPts val="0"/>
              </a:spcAft>
              <a:buSzPts val="1600"/>
              <a:buChar char="–"/>
              <a:defRPr sz="1600"/>
            </a:lvl4pPr>
            <a:lvl5pPr indent="-330200" lvl="4" marL="2286000" algn="l">
              <a:lnSpc>
                <a:spcPct val="100000"/>
              </a:lnSpc>
              <a:spcBef>
                <a:spcPts val="320"/>
              </a:spcBef>
              <a:spcAft>
                <a:spcPts val="0"/>
              </a:spcAft>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188" name="Google Shape;188;p31"/>
          <p:cNvSpPr txBox="1"/>
          <p:nvPr>
            <p:ph idx="10" type="dt"/>
          </p:nvPr>
        </p:nvSpPr>
        <p:spPr>
          <a:xfrm>
            <a:off x="209034" y="4854839"/>
            <a:ext cx="652270" cy="155916"/>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9" name="Google Shape;189;p31"/>
          <p:cNvSpPr txBox="1"/>
          <p:nvPr>
            <p:ph idx="11" type="ftr"/>
          </p:nvPr>
        </p:nvSpPr>
        <p:spPr>
          <a:xfrm>
            <a:off x="209034" y="4594235"/>
            <a:ext cx="4221550" cy="227697"/>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0" name="Google Shape;190;p31"/>
          <p:cNvSpPr txBox="1"/>
          <p:nvPr>
            <p:ph idx="12" type="sldNum"/>
          </p:nvPr>
        </p:nvSpPr>
        <p:spPr>
          <a:xfrm>
            <a:off x="861304" y="4854839"/>
            <a:ext cx="455188" cy="155916"/>
          </a:xfrm>
          <a:prstGeom prst="rect">
            <a:avLst/>
          </a:prstGeom>
          <a:noFill/>
          <a:ln>
            <a:noFill/>
          </a:ln>
        </p:spPr>
        <p:txBody>
          <a:bodyPr anchorCtr="0" anchor="t" bIns="0" lIns="0" spcFirstLastPara="1" rIns="91425" wrap="square" tIns="0">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fr-FR"/>
              <a:t>‹#›</a:t>
            </a:fld>
            <a:endParaRPr/>
          </a:p>
        </p:txBody>
      </p:sp>
      <p:sp>
        <p:nvSpPr>
          <p:cNvPr id="191" name="Google Shape;191;p31"/>
          <p:cNvSpPr txBox="1"/>
          <p:nvPr>
            <p:ph idx="3" type="body"/>
          </p:nvPr>
        </p:nvSpPr>
        <p:spPr>
          <a:xfrm>
            <a:off x="209034" y="1227137"/>
            <a:ext cx="4029663" cy="519887"/>
          </a:xfrm>
          <a:prstGeom prst="rect">
            <a:avLst/>
          </a:prstGeom>
          <a:noFill/>
          <a:ln>
            <a:noFill/>
          </a:ln>
        </p:spPr>
        <p:txBody>
          <a:bodyPr anchorCtr="0" anchor="ctr" bIns="0" lIns="91425" spcFirstLastPara="1" rIns="91425" wrap="square" tIns="45700">
            <a:noAutofit/>
          </a:bodyPr>
          <a:lstStyle>
            <a:lvl1pPr indent="-228600" lvl="0" marL="457200" algn="l">
              <a:lnSpc>
                <a:spcPct val="100000"/>
              </a:lnSpc>
              <a:spcBef>
                <a:spcPts val="480"/>
              </a:spcBef>
              <a:spcAft>
                <a:spcPts val="0"/>
              </a:spcAft>
              <a:buSzPts val="2400"/>
              <a:buNone/>
              <a:defRPr b="0" sz="2400">
                <a:solidFill>
                  <a:srgbClr val="0072BC"/>
                </a:solidFill>
                <a:latin typeface="Arial"/>
                <a:ea typeface="Arial"/>
                <a:cs typeface="Arial"/>
                <a:sym typeface="Arial"/>
              </a:defRPr>
            </a:lvl1pPr>
            <a:lvl2pPr indent="-381000" lvl="1" marL="914400" algn="l">
              <a:lnSpc>
                <a:spcPct val="100000"/>
              </a:lnSpc>
              <a:spcBef>
                <a:spcPts val="480"/>
              </a:spcBef>
              <a:spcAft>
                <a:spcPts val="0"/>
              </a:spcAft>
              <a:buSzPts val="2400"/>
              <a:buChar char="–"/>
              <a:defRPr b="1" sz="2400">
                <a:latin typeface="Arial"/>
                <a:ea typeface="Arial"/>
                <a:cs typeface="Arial"/>
                <a:sym typeface="Arial"/>
              </a:defRPr>
            </a:lvl2pPr>
            <a:lvl3pPr indent="-381000" lvl="2" marL="1371600" algn="l">
              <a:lnSpc>
                <a:spcPct val="100000"/>
              </a:lnSpc>
              <a:spcBef>
                <a:spcPts val="480"/>
              </a:spcBef>
              <a:spcAft>
                <a:spcPts val="0"/>
              </a:spcAft>
              <a:buSzPts val="2400"/>
              <a:buChar char="•"/>
              <a:defRPr b="1" sz="2400">
                <a:latin typeface="Arial"/>
                <a:ea typeface="Arial"/>
                <a:cs typeface="Arial"/>
                <a:sym typeface="Arial"/>
              </a:defRPr>
            </a:lvl3pPr>
            <a:lvl4pPr indent="-381000" lvl="3" marL="1828800" algn="l">
              <a:lnSpc>
                <a:spcPct val="100000"/>
              </a:lnSpc>
              <a:spcBef>
                <a:spcPts val="480"/>
              </a:spcBef>
              <a:spcAft>
                <a:spcPts val="0"/>
              </a:spcAft>
              <a:buSzPts val="2400"/>
              <a:buChar char="–"/>
              <a:defRPr b="1" sz="2400">
                <a:latin typeface="Arial"/>
                <a:ea typeface="Arial"/>
                <a:cs typeface="Arial"/>
                <a:sym typeface="Arial"/>
              </a:defRPr>
            </a:lvl4pPr>
            <a:lvl5pPr indent="-381000" lvl="4" marL="2286000" algn="l">
              <a:lnSpc>
                <a:spcPct val="100000"/>
              </a:lnSpc>
              <a:spcBef>
                <a:spcPts val="480"/>
              </a:spcBef>
              <a:spcAft>
                <a:spcPts val="0"/>
              </a:spcAft>
              <a:buSzPts val="2400"/>
              <a:buChar char="»"/>
              <a:defRPr b="1" sz="2400">
                <a:latin typeface="Arial"/>
                <a:ea typeface="Arial"/>
                <a:cs typeface="Arial"/>
                <a:sym typeface="Aria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23" name="Shape 23"/>
        <p:cNvGrpSpPr/>
        <p:nvPr/>
      </p:nvGrpSpPr>
      <p:grpSpPr>
        <a:xfrm>
          <a:off x="0" y="0"/>
          <a:ext cx="0" cy="0"/>
          <a:chOff x="0" y="0"/>
          <a:chExt cx="0" cy="0"/>
        </a:xfrm>
      </p:grpSpPr>
      <p:cxnSp>
        <p:nvCxnSpPr>
          <p:cNvPr id="24" name="Google Shape;24;p4"/>
          <p:cNvCxnSpPr/>
          <p:nvPr/>
        </p:nvCxnSpPr>
        <p:spPr>
          <a:xfrm>
            <a:off x="2477724" y="415650"/>
            <a:ext cx="6244200" cy="0"/>
          </a:xfrm>
          <a:prstGeom prst="straightConnector1">
            <a:avLst/>
          </a:prstGeom>
          <a:noFill/>
          <a:ln cap="flat" cmpd="sng" w="38100">
            <a:solidFill>
              <a:schemeClr val="lt1"/>
            </a:solidFill>
            <a:prstDash val="solid"/>
            <a:round/>
            <a:headEnd len="sm" w="sm" type="none"/>
            <a:tailEnd len="sm" w="sm" type="none"/>
          </a:ln>
        </p:spPr>
      </p:cxnSp>
      <p:cxnSp>
        <p:nvCxnSpPr>
          <p:cNvPr id="25" name="Google Shape;25;p4"/>
          <p:cNvCxnSpPr/>
          <p:nvPr/>
        </p:nvCxnSpPr>
        <p:spPr>
          <a:xfrm>
            <a:off x="2477724" y="4740000"/>
            <a:ext cx="6244200" cy="0"/>
          </a:xfrm>
          <a:prstGeom prst="straightConnector1">
            <a:avLst/>
          </a:prstGeom>
          <a:noFill/>
          <a:ln cap="flat" cmpd="sng" w="19050">
            <a:solidFill>
              <a:schemeClr val="lt1"/>
            </a:solidFill>
            <a:prstDash val="solid"/>
            <a:round/>
            <a:headEnd len="sm" w="sm" type="none"/>
            <a:tailEnd len="sm" w="sm" type="none"/>
          </a:ln>
        </p:spPr>
      </p:cxnSp>
      <p:cxnSp>
        <p:nvCxnSpPr>
          <p:cNvPr id="26" name="Google Shape;26;p4"/>
          <p:cNvCxnSpPr/>
          <p:nvPr/>
        </p:nvCxnSpPr>
        <p:spPr>
          <a:xfrm>
            <a:off x="425198" y="415650"/>
            <a:ext cx="183300" cy="0"/>
          </a:xfrm>
          <a:prstGeom prst="straightConnector1">
            <a:avLst/>
          </a:prstGeom>
          <a:noFill/>
          <a:ln cap="flat" cmpd="sng" w="19050">
            <a:solidFill>
              <a:schemeClr val="lt1"/>
            </a:solidFill>
            <a:prstDash val="solid"/>
            <a:round/>
            <a:headEnd len="sm" w="sm" type="none"/>
            <a:tailEnd len="sm" w="sm" type="none"/>
          </a:ln>
        </p:spPr>
      </p:cxnSp>
      <p:sp>
        <p:nvSpPr>
          <p:cNvPr id="27" name="Google Shape;27;p4"/>
          <p:cNvSpPr txBox="1"/>
          <p:nvPr>
            <p:ph type="ctrTitle"/>
          </p:nvPr>
        </p:nvSpPr>
        <p:spPr>
          <a:xfrm>
            <a:off x="2371725" y="630225"/>
            <a:ext cx="6331500" cy="1542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4800"/>
              <a:buNone/>
              <a:defRPr sz="4800">
                <a:solidFill>
                  <a:schemeClr val="lt1"/>
                </a:solidFill>
              </a:defRPr>
            </a:lvl1pPr>
            <a:lvl2pPr lvl="1" algn="l">
              <a:lnSpc>
                <a:spcPct val="100000"/>
              </a:lnSpc>
              <a:spcBef>
                <a:spcPts val="0"/>
              </a:spcBef>
              <a:spcAft>
                <a:spcPts val="0"/>
              </a:spcAft>
              <a:buClr>
                <a:schemeClr val="lt1"/>
              </a:buClr>
              <a:buSzPts val="4800"/>
              <a:buNone/>
              <a:defRPr sz="4800">
                <a:solidFill>
                  <a:schemeClr val="lt1"/>
                </a:solidFill>
              </a:defRPr>
            </a:lvl2pPr>
            <a:lvl3pPr lvl="2" algn="l">
              <a:lnSpc>
                <a:spcPct val="100000"/>
              </a:lnSpc>
              <a:spcBef>
                <a:spcPts val="0"/>
              </a:spcBef>
              <a:spcAft>
                <a:spcPts val="0"/>
              </a:spcAft>
              <a:buClr>
                <a:schemeClr val="lt1"/>
              </a:buClr>
              <a:buSzPts val="4800"/>
              <a:buNone/>
              <a:defRPr sz="4800">
                <a:solidFill>
                  <a:schemeClr val="lt1"/>
                </a:solidFill>
              </a:defRPr>
            </a:lvl3pPr>
            <a:lvl4pPr lvl="3" algn="l">
              <a:lnSpc>
                <a:spcPct val="100000"/>
              </a:lnSpc>
              <a:spcBef>
                <a:spcPts val="0"/>
              </a:spcBef>
              <a:spcAft>
                <a:spcPts val="0"/>
              </a:spcAft>
              <a:buClr>
                <a:schemeClr val="lt1"/>
              </a:buClr>
              <a:buSzPts val="4800"/>
              <a:buNone/>
              <a:defRPr sz="4800">
                <a:solidFill>
                  <a:schemeClr val="lt1"/>
                </a:solidFill>
              </a:defRPr>
            </a:lvl4pPr>
            <a:lvl5pPr lvl="4" algn="l">
              <a:lnSpc>
                <a:spcPct val="100000"/>
              </a:lnSpc>
              <a:spcBef>
                <a:spcPts val="0"/>
              </a:spcBef>
              <a:spcAft>
                <a:spcPts val="0"/>
              </a:spcAft>
              <a:buClr>
                <a:schemeClr val="lt1"/>
              </a:buClr>
              <a:buSzPts val="4800"/>
              <a:buNone/>
              <a:defRPr sz="4800">
                <a:solidFill>
                  <a:schemeClr val="lt1"/>
                </a:solidFill>
              </a:defRPr>
            </a:lvl5pPr>
            <a:lvl6pPr lvl="5" algn="l">
              <a:lnSpc>
                <a:spcPct val="100000"/>
              </a:lnSpc>
              <a:spcBef>
                <a:spcPts val="0"/>
              </a:spcBef>
              <a:spcAft>
                <a:spcPts val="0"/>
              </a:spcAft>
              <a:buClr>
                <a:schemeClr val="lt1"/>
              </a:buClr>
              <a:buSzPts val="4800"/>
              <a:buNone/>
              <a:defRPr sz="4800">
                <a:solidFill>
                  <a:schemeClr val="lt1"/>
                </a:solidFill>
              </a:defRPr>
            </a:lvl6pPr>
            <a:lvl7pPr lvl="6" algn="l">
              <a:lnSpc>
                <a:spcPct val="100000"/>
              </a:lnSpc>
              <a:spcBef>
                <a:spcPts val="0"/>
              </a:spcBef>
              <a:spcAft>
                <a:spcPts val="0"/>
              </a:spcAft>
              <a:buClr>
                <a:schemeClr val="lt1"/>
              </a:buClr>
              <a:buSzPts val="4800"/>
              <a:buNone/>
              <a:defRPr sz="4800">
                <a:solidFill>
                  <a:schemeClr val="lt1"/>
                </a:solidFill>
              </a:defRPr>
            </a:lvl7pPr>
            <a:lvl8pPr lvl="7" algn="l">
              <a:lnSpc>
                <a:spcPct val="100000"/>
              </a:lnSpc>
              <a:spcBef>
                <a:spcPts val="0"/>
              </a:spcBef>
              <a:spcAft>
                <a:spcPts val="0"/>
              </a:spcAft>
              <a:buClr>
                <a:schemeClr val="lt1"/>
              </a:buClr>
              <a:buSzPts val="4800"/>
              <a:buNone/>
              <a:defRPr sz="4800">
                <a:solidFill>
                  <a:schemeClr val="lt1"/>
                </a:solidFill>
              </a:defRPr>
            </a:lvl8pPr>
            <a:lvl9pPr lvl="8" algn="l">
              <a:lnSpc>
                <a:spcPct val="100000"/>
              </a:lnSpc>
              <a:spcBef>
                <a:spcPts val="0"/>
              </a:spcBef>
              <a:spcAft>
                <a:spcPts val="0"/>
              </a:spcAft>
              <a:buClr>
                <a:schemeClr val="lt1"/>
              </a:buClr>
              <a:buSzPts val="4800"/>
              <a:buNone/>
              <a:defRPr sz="4800">
                <a:solidFill>
                  <a:schemeClr val="lt1"/>
                </a:solidFill>
              </a:defRPr>
            </a:lvl9pPr>
          </a:lstStyle>
          <a:p/>
        </p:txBody>
      </p:sp>
      <p:sp>
        <p:nvSpPr>
          <p:cNvPr id="28" name="Google Shape;28;p4"/>
          <p:cNvSpPr txBox="1"/>
          <p:nvPr>
            <p:ph idx="1" type="subTitle"/>
          </p:nvPr>
        </p:nvSpPr>
        <p:spPr>
          <a:xfrm>
            <a:off x="2390267" y="3238450"/>
            <a:ext cx="6331500" cy="1241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p:txBody>
      </p:sp>
      <p:sp>
        <p:nvSpPr>
          <p:cNvPr id="29" name="Google Shape;29;p4"/>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Dark Background Image">
  <p:cSld name="Content | Dark Background Image">
    <p:spTree>
      <p:nvGrpSpPr>
        <p:cNvPr id="192" name="Shape 192"/>
        <p:cNvGrpSpPr/>
        <p:nvPr/>
      </p:nvGrpSpPr>
      <p:grpSpPr>
        <a:xfrm>
          <a:off x="0" y="0"/>
          <a:ext cx="0" cy="0"/>
          <a:chOff x="0" y="0"/>
          <a:chExt cx="0" cy="0"/>
        </a:xfrm>
      </p:grpSpPr>
      <p:sp>
        <p:nvSpPr>
          <p:cNvPr id="193" name="Google Shape;193;p32"/>
          <p:cNvSpPr/>
          <p:nvPr>
            <p:ph idx="2" type="pic"/>
          </p:nvPr>
        </p:nvSpPr>
        <p:spPr>
          <a:xfrm>
            <a:off x="0" y="7299"/>
            <a:ext cx="9143999" cy="4503738"/>
          </a:xfrm>
          <a:prstGeom prst="rect">
            <a:avLst/>
          </a:prstGeom>
          <a:solidFill>
            <a:schemeClr val="accent2"/>
          </a:solidFill>
          <a:ln>
            <a:noFill/>
          </a:ln>
        </p:spPr>
        <p:txBody>
          <a:bodyPr anchorCtr="0" anchor="ctr" bIns="0" lIns="91425" spcFirstLastPara="1" rIns="91425" wrap="square" tIns="45700">
            <a:noAutofit/>
          </a:bodyPr>
          <a:lstStyle>
            <a:lvl1pPr lvl="0" marR="0" rtl="0" algn="r">
              <a:lnSpc>
                <a:spcPct val="100000"/>
              </a:lnSpc>
              <a:spcBef>
                <a:spcPts val="400"/>
              </a:spcBef>
              <a:spcAft>
                <a:spcPts val="0"/>
              </a:spcAft>
              <a:buClr>
                <a:schemeClr val="accent1"/>
              </a:buClr>
              <a:buSzPts val="2000"/>
              <a:buFont typeface="Arial"/>
              <a:buNone/>
              <a:defRPr b="0" i="0" sz="2000" u="none" cap="none" strike="noStrike">
                <a:solidFill>
                  <a:schemeClr val="lt1"/>
                </a:solidFill>
                <a:latin typeface="Arial"/>
                <a:ea typeface="Arial"/>
                <a:cs typeface="Arial"/>
                <a:sym typeface="Arial"/>
              </a:defRPr>
            </a:lvl1pPr>
            <a:lvl2pPr lvl="1" marR="0" rtl="0" algn="l">
              <a:lnSpc>
                <a:spcPct val="100000"/>
              </a:lnSpc>
              <a:spcBef>
                <a:spcPts val="400"/>
              </a:spcBef>
              <a:spcAft>
                <a:spcPts val="0"/>
              </a:spcAft>
              <a:buClr>
                <a:schemeClr val="accent1"/>
              </a:buClr>
              <a:buSzPts val="2000"/>
              <a:buFont typeface="Arial"/>
              <a:buChar char="–"/>
              <a:defRPr b="0" i="0" sz="2000" u="none" cap="none" strike="noStrike">
                <a:solidFill>
                  <a:schemeClr val="dk1"/>
                </a:solidFill>
                <a:latin typeface="Arial"/>
                <a:ea typeface="Arial"/>
                <a:cs typeface="Arial"/>
                <a:sym typeface="Arial"/>
              </a:defRPr>
            </a:lvl2pPr>
            <a:lvl3pPr lvl="2" marR="0" rtl="0" algn="l">
              <a:lnSpc>
                <a:spcPct val="100000"/>
              </a:lnSpc>
              <a:spcBef>
                <a:spcPts val="360"/>
              </a:spcBef>
              <a:spcAft>
                <a:spcPts val="0"/>
              </a:spcAft>
              <a:buClr>
                <a:schemeClr val="accent1"/>
              </a:buClr>
              <a:buSzPts val="1800"/>
              <a:buFont typeface="Arial"/>
              <a:buChar char="•"/>
              <a:defRPr b="0" i="0" sz="1800" u="none" cap="none" strike="noStrike">
                <a:solidFill>
                  <a:schemeClr val="dk1"/>
                </a:solidFill>
                <a:latin typeface="Arial"/>
                <a:ea typeface="Arial"/>
                <a:cs typeface="Arial"/>
                <a:sym typeface="Arial"/>
              </a:defRPr>
            </a:lvl3pPr>
            <a:lvl4pPr lvl="3" marR="0" rtl="0" algn="l">
              <a:lnSpc>
                <a:spcPct val="100000"/>
              </a:lnSpc>
              <a:spcBef>
                <a:spcPts val="320"/>
              </a:spcBef>
              <a:spcAft>
                <a:spcPts val="0"/>
              </a:spcAft>
              <a:buClr>
                <a:schemeClr val="accent1"/>
              </a:buClr>
              <a:buSzPts val="1600"/>
              <a:buFont typeface="Arial"/>
              <a:buChar char="–"/>
              <a:defRPr b="0" i="0" sz="1600" u="none" cap="none" strike="noStrike">
                <a:solidFill>
                  <a:schemeClr val="dk1"/>
                </a:solidFill>
                <a:latin typeface="Arial"/>
                <a:ea typeface="Arial"/>
                <a:cs typeface="Arial"/>
                <a:sym typeface="Arial"/>
              </a:defRPr>
            </a:lvl4pPr>
            <a:lvl5pPr lvl="4" marR="0" rtl="0" algn="l">
              <a:lnSpc>
                <a:spcPct val="100000"/>
              </a:lnSpc>
              <a:spcBef>
                <a:spcPts val="320"/>
              </a:spcBef>
              <a:spcAft>
                <a:spcPts val="0"/>
              </a:spcAft>
              <a:buClr>
                <a:schemeClr val="accent1"/>
              </a:buClr>
              <a:buSzPts val="1600"/>
              <a:buFont typeface="Arial"/>
              <a:buChar char="»"/>
              <a:defRPr b="0" i="0" sz="1600" u="none" cap="none" strike="noStrike">
                <a:solidFill>
                  <a:schemeClr val="dk1"/>
                </a:solidFill>
                <a:latin typeface="Arial"/>
                <a:ea typeface="Arial"/>
                <a:cs typeface="Arial"/>
                <a:sym typeface="Arial"/>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94" name="Google Shape;194;p32"/>
          <p:cNvSpPr txBox="1"/>
          <p:nvPr>
            <p:ph type="title"/>
          </p:nvPr>
        </p:nvSpPr>
        <p:spPr>
          <a:xfrm>
            <a:off x="209034" y="204348"/>
            <a:ext cx="4970249" cy="968351"/>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dk2"/>
              </a:buClr>
              <a:buSzPts val="3200"/>
              <a:buFont typeface="Arial"/>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5" name="Google Shape;195;p32"/>
          <p:cNvSpPr txBox="1"/>
          <p:nvPr>
            <p:ph idx="1" type="body"/>
          </p:nvPr>
        </p:nvSpPr>
        <p:spPr>
          <a:xfrm>
            <a:off x="445711" y="1813932"/>
            <a:ext cx="3688470" cy="2514476"/>
          </a:xfrm>
          <a:prstGeom prst="rect">
            <a:avLst/>
          </a:prstGeom>
          <a:noFill/>
          <a:ln>
            <a:noFill/>
          </a:ln>
        </p:spPr>
        <p:txBody>
          <a:bodyPr anchorCtr="0" anchor="t" bIns="0" lIns="91425" spcFirstLastPara="1" rIns="91425" wrap="square" tIns="45700">
            <a:normAutofit/>
          </a:bodyPr>
          <a:lstStyle>
            <a:lvl1pPr indent="-381000" lvl="0" marL="457200" algn="l">
              <a:lnSpc>
                <a:spcPct val="100000"/>
              </a:lnSpc>
              <a:spcBef>
                <a:spcPts val="480"/>
              </a:spcBef>
              <a:spcAft>
                <a:spcPts val="0"/>
              </a:spcAft>
              <a:buClr>
                <a:schemeClr val="accent3"/>
              </a:buClr>
              <a:buSzPts val="2400"/>
              <a:buChar char="•"/>
              <a:defRPr sz="2400">
                <a:solidFill>
                  <a:schemeClr val="dk2"/>
                </a:solidFill>
              </a:defRPr>
            </a:lvl1pPr>
            <a:lvl2pPr indent="-355600" lvl="1" marL="914400" algn="l">
              <a:lnSpc>
                <a:spcPct val="100000"/>
              </a:lnSpc>
              <a:spcBef>
                <a:spcPts val="400"/>
              </a:spcBef>
              <a:spcAft>
                <a:spcPts val="0"/>
              </a:spcAft>
              <a:buClr>
                <a:schemeClr val="accent3"/>
              </a:buClr>
              <a:buSzPts val="2000"/>
              <a:buChar char="–"/>
              <a:defRPr sz="2000">
                <a:solidFill>
                  <a:schemeClr val="dk2"/>
                </a:solidFill>
              </a:defRPr>
            </a:lvl2pPr>
            <a:lvl3pPr indent="-342900" lvl="2" marL="1371600" algn="l">
              <a:lnSpc>
                <a:spcPct val="100000"/>
              </a:lnSpc>
              <a:spcBef>
                <a:spcPts val="360"/>
              </a:spcBef>
              <a:spcAft>
                <a:spcPts val="0"/>
              </a:spcAft>
              <a:buClr>
                <a:schemeClr val="accent3"/>
              </a:buClr>
              <a:buSzPts val="1800"/>
              <a:buChar char="•"/>
              <a:defRPr sz="1800">
                <a:solidFill>
                  <a:schemeClr val="dk2"/>
                </a:solidFill>
              </a:defRPr>
            </a:lvl3pPr>
            <a:lvl4pPr indent="-330200" lvl="3" marL="1828800" algn="l">
              <a:lnSpc>
                <a:spcPct val="100000"/>
              </a:lnSpc>
              <a:spcBef>
                <a:spcPts val="320"/>
              </a:spcBef>
              <a:spcAft>
                <a:spcPts val="0"/>
              </a:spcAft>
              <a:buClr>
                <a:schemeClr val="accent3"/>
              </a:buClr>
              <a:buSzPts val="1600"/>
              <a:buChar char="–"/>
              <a:defRPr sz="1600">
                <a:solidFill>
                  <a:schemeClr val="dk2"/>
                </a:solidFill>
              </a:defRPr>
            </a:lvl4pPr>
            <a:lvl5pPr indent="-330200" lvl="4" marL="2286000" algn="l">
              <a:lnSpc>
                <a:spcPct val="100000"/>
              </a:lnSpc>
              <a:spcBef>
                <a:spcPts val="320"/>
              </a:spcBef>
              <a:spcAft>
                <a:spcPts val="0"/>
              </a:spcAft>
              <a:buClr>
                <a:schemeClr val="accent3"/>
              </a:buClr>
              <a:buSzPts val="1600"/>
              <a:buChar char="»"/>
              <a:defRPr sz="1600">
                <a:solidFill>
                  <a:schemeClr val="dk2"/>
                </a:solidFill>
              </a:defRPr>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196" name="Google Shape;196;p32"/>
          <p:cNvSpPr txBox="1"/>
          <p:nvPr>
            <p:ph idx="10" type="dt"/>
          </p:nvPr>
        </p:nvSpPr>
        <p:spPr>
          <a:xfrm>
            <a:off x="209034" y="4854839"/>
            <a:ext cx="652270" cy="155916"/>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7" name="Google Shape;197;p32"/>
          <p:cNvSpPr txBox="1"/>
          <p:nvPr>
            <p:ph idx="11" type="ftr"/>
          </p:nvPr>
        </p:nvSpPr>
        <p:spPr>
          <a:xfrm>
            <a:off x="209034" y="4594235"/>
            <a:ext cx="4221550" cy="227697"/>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8" name="Google Shape;198;p32"/>
          <p:cNvSpPr txBox="1"/>
          <p:nvPr>
            <p:ph idx="12" type="sldNum"/>
          </p:nvPr>
        </p:nvSpPr>
        <p:spPr>
          <a:xfrm>
            <a:off x="861304" y="4854839"/>
            <a:ext cx="455188" cy="155916"/>
          </a:xfrm>
          <a:prstGeom prst="rect">
            <a:avLst/>
          </a:prstGeom>
          <a:noFill/>
          <a:ln>
            <a:noFill/>
          </a:ln>
        </p:spPr>
        <p:txBody>
          <a:bodyPr anchorCtr="0" anchor="t" bIns="0" lIns="0" spcFirstLastPara="1" rIns="91425" wrap="square" tIns="0">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fr-FR"/>
              <a:t>‹#›</a:t>
            </a:fld>
            <a:endParaRPr/>
          </a:p>
        </p:txBody>
      </p:sp>
      <p:sp>
        <p:nvSpPr>
          <p:cNvPr id="199" name="Google Shape;199;p32"/>
          <p:cNvSpPr txBox="1"/>
          <p:nvPr>
            <p:ph idx="3" type="body"/>
          </p:nvPr>
        </p:nvSpPr>
        <p:spPr>
          <a:xfrm>
            <a:off x="209550" y="1233488"/>
            <a:ext cx="4970463" cy="512762"/>
          </a:xfrm>
          <a:prstGeom prst="rect">
            <a:avLst/>
          </a:prstGeom>
          <a:noFill/>
          <a:ln>
            <a:noFill/>
          </a:ln>
        </p:spPr>
        <p:txBody>
          <a:bodyPr anchorCtr="0" anchor="ctr" bIns="0" lIns="91425" spcFirstLastPara="1" rIns="91425" wrap="square" tIns="45700">
            <a:noAutofit/>
          </a:bodyPr>
          <a:lstStyle>
            <a:lvl1pPr indent="-228600" lvl="0" marL="457200" algn="l">
              <a:lnSpc>
                <a:spcPct val="100000"/>
              </a:lnSpc>
              <a:spcBef>
                <a:spcPts val="480"/>
              </a:spcBef>
              <a:spcAft>
                <a:spcPts val="0"/>
              </a:spcAft>
              <a:buSzPts val="2400"/>
              <a:buNone/>
              <a:defRPr sz="2400">
                <a:solidFill>
                  <a:srgbClr val="FAEB00"/>
                </a:solidFill>
                <a:latin typeface="Arial"/>
                <a:ea typeface="Arial"/>
                <a:cs typeface="Arial"/>
                <a:sym typeface="Arial"/>
              </a:defRPr>
            </a:lvl1pPr>
            <a:lvl2pPr indent="-381000" lvl="1" marL="914400" algn="l">
              <a:lnSpc>
                <a:spcPct val="100000"/>
              </a:lnSpc>
              <a:spcBef>
                <a:spcPts val="480"/>
              </a:spcBef>
              <a:spcAft>
                <a:spcPts val="0"/>
              </a:spcAft>
              <a:buSzPts val="2400"/>
              <a:buChar char="–"/>
              <a:defRPr sz="2400">
                <a:solidFill>
                  <a:srgbClr val="FAEB00"/>
                </a:solidFill>
                <a:latin typeface="Arial"/>
                <a:ea typeface="Arial"/>
                <a:cs typeface="Arial"/>
                <a:sym typeface="Arial"/>
              </a:defRPr>
            </a:lvl2pPr>
            <a:lvl3pPr indent="-381000" lvl="2" marL="1371600" algn="l">
              <a:lnSpc>
                <a:spcPct val="100000"/>
              </a:lnSpc>
              <a:spcBef>
                <a:spcPts val="480"/>
              </a:spcBef>
              <a:spcAft>
                <a:spcPts val="0"/>
              </a:spcAft>
              <a:buSzPts val="2400"/>
              <a:buChar char="•"/>
              <a:defRPr sz="2400">
                <a:solidFill>
                  <a:srgbClr val="FAEB00"/>
                </a:solidFill>
                <a:latin typeface="Arial"/>
                <a:ea typeface="Arial"/>
                <a:cs typeface="Arial"/>
                <a:sym typeface="Arial"/>
              </a:defRPr>
            </a:lvl3pPr>
            <a:lvl4pPr indent="-381000" lvl="3" marL="1828800" algn="l">
              <a:lnSpc>
                <a:spcPct val="100000"/>
              </a:lnSpc>
              <a:spcBef>
                <a:spcPts val="480"/>
              </a:spcBef>
              <a:spcAft>
                <a:spcPts val="0"/>
              </a:spcAft>
              <a:buSzPts val="2400"/>
              <a:buChar char="–"/>
              <a:defRPr sz="2400">
                <a:solidFill>
                  <a:srgbClr val="FAEB00"/>
                </a:solidFill>
                <a:latin typeface="Arial"/>
                <a:ea typeface="Arial"/>
                <a:cs typeface="Arial"/>
                <a:sym typeface="Arial"/>
              </a:defRPr>
            </a:lvl4pPr>
            <a:lvl5pPr indent="-381000" lvl="4" marL="2286000" algn="l">
              <a:lnSpc>
                <a:spcPct val="100000"/>
              </a:lnSpc>
              <a:spcBef>
                <a:spcPts val="480"/>
              </a:spcBef>
              <a:spcAft>
                <a:spcPts val="0"/>
              </a:spcAft>
              <a:buSzPts val="2400"/>
              <a:buChar char="»"/>
              <a:defRPr sz="2400">
                <a:solidFill>
                  <a:srgbClr val="FAEB00"/>
                </a:solidFill>
                <a:latin typeface="Arial"/>
                <a:ea typeface="Arial"/>
                <a:cs typeface="Arial"/>
                <a:sym typeface="Aria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Light Background Image">
  <p:cSld name="Content | Light Background Image">
    <p:spTree>
      <p:nvGrpSpPr>
        <p:cNvPr id="200" name="Shape 200"/>
        <p:cNvGrpSpPr/>
        <p:nvPr/>
      </p:nvGrpSpPr>
      <p:grpSpPr>
        <a:xfrm>
          <a:off x="0" y="0"/>
          <a:ext cx="0" cy="0"/>
          <a:chOff x="0" y="0"/>
          <a:chExt cx="0" cy="0"/>
        </a:xfrm>
      </p:grpSpPr>
      <p:sp>
        <p:nvSpPr>
          <p:cNvPr id="201" name="Google Shape;201;p33"/>
          <p:cNvSpPr/>
          <p:nvPr>
            <p:ph idx="2" type="pic"/>
          </p:nvPr>
        </p:nvSpPr>
        <p:spPr>
          <a:xfrm>
            <a:off x="0" y="7299"/>
            <a:ext cx="9143999" cy="4503738"/>
          </a:xfrm>
          <a:prstGeom prst="rect">
            <a:avLst/>
          </a:prstGeom>
          <a:solidFill>
            <a:srgbClr val="D8D8D8"/>
          </a:solidFill>
          <a:ln>
            <a:noFill/>
          </a:ln>
        </p:spPr>
        <p:txBody>
          <a:bodyPr anchorCtr="0" anchor="ctr" bIns="0" lIns="91425" spcFirstLastPara="1" rIns="91425" wrap="square" tIns="45700">
            <a:noAutofit/>
          </a:bodyPr>
          <a:lstStyle>
            <a:lvl1pPr lvl="0" marR="0" rtl="0" algn="r">
              <a:lnSpc>
                <a:spcPct val="100000"/>
              </a:lnSpc>
              <a:spcBef>
                <a:spcPts val="400"/>
              </a:spcBef>
              <a:spcAft>
                <a:spcPts val="0"/>
              </a:spcAft>
              <a:buClr>
                <a:schemeClr val="accent1"/>
              </a:buClr>
              <a:buSzPts val="2000"/>
              <a:buFont typeface="Arial"/>
              <a:buNone/>
              <a:defRPr b="0" i="0" sz="2000" u="none" cap="none" strike="noStrike">
                <a:solidFill>
                  <a:schemeClr val="dk1"/>
                </a:solidFill>
                <a:latin typeface="Arial"/>
                <a:ea typeface="Arial"/>
                <a:cs typeface="Arial"/>
                <a:sym typeface="Arial"/>
              </a:defRPr>
            </a:lvl1pPr>
            <a:lvl2pPr lvl="1" marR="0" rtl="0" algn="l">
              <a:lnSpc>
                <a:spcPct val="100000"/>
              </a:lnSpc>
              <a:spcBef>
                <a:spcPts val="400"/>
              </a:spcBef>
              <a:spcAft>
                <a:spcPts val="0"/>
              </a:spcAft>
              <a:buClr>
                <a:schemeClr val="accent1"/>
              </a:buClr>
              <a:buSzPts val="2000"/>
              <a:buFont typeface="Arial"/>
              <a:buChar char="–"/>
              <a:defRPr b="0" i="0" sz="2000" u="none" cap="none" strike="noStrike">
                <a:solidFill>
                  <a:schemeClr val="dk1"/>
                </a:solidFill>
                <a:latin typeface="Arial"/>
                <a:ea typeface="Arial"/>
                <a:cs typeface="Arial"/>
                <a:sym typeface="Arial"/>
              </a:defRPr>
            </a:lvl2pPr>
            <a:lvl3pPr lvl="2" marR="0" rtl="0" algn="l">
              <a:lnSpc>
                <a:spcPct val="100000"/>
              </a:lnSpc>
              <a:spcBef>
                <a:spcPts val="360"/>
              </a:spcBef>
              <a:spcAft>
                <a:spcPts val="0"/>
              </a:spcAft>
              <a:buClr>
                <a:schemeClr val="accent1"/>
              </a:buClr>
              <a:buSzPts val="1800"/>
              <a:buFont typeface="Arial"/>
              <a:buChar char="•"/>
              <a:defRPr b="0" i="0" sz="1800" u="none" cap="none" strike="noStrike">
                <a:solidFill>
                  <a:schemeClr val="dk1"/>
                </a:solidFill>
                <a:latin typeface="Arial"/>
                <a:ea typeface="Arial"/>
                <a:cs typeface="Arial"/>
                <a:sym typeface="Arial"/>
              </a:defRPr>
            </a:lvl3pPr>
            <a:lvl4pPr lvl="3" marR="0" rtl="0" algn="l">
              <a:lnSpc>
                <a:spcPct val="100000"/>
              </a:lnSpc>
              <a:spcBef>
                <a:spcPts val="320"/>
              </a:spcBef>
              <a:spcAft>
                <a:spcPts val="0"/>
              </a:spcAft>
              <a:buClr>
                <a:schemeClr val="accent1"/>
              </a:buClr>
              <a:buSzPts val="1600"/>
              <a:buFont typeface="Arial"/>
              <a:buChar char="–"/>
              <a:defRPr b="0" i="0" sz="1600" u="none" cap="none" strike="noStrike">
                <a:solidFill>
                  <a:schemeClr val="dk1"/>
                </a:solidFill>
                <a:latin typeface="Arial"/>
                <a:ea typeface="Arial"/>
                <a:cs typeface="Arial"/>
                <a:sym typeface="Arial"/>
              </a:defRPr>
            </a:lvl4pPr>
            <a:lvl5pPr lvl="4" marR="0" rtl="0" algn="l">
              <a:lnSpc>
                <a:spcPct val="100000"/>
              </a:lnSpc>
              <a:spcBef>
                <a:spcPts val="320"/>
              </a:spcBef>
              <a:spcAft>
                <a:spcPts val="0"/>
              </a:spcAft>
              <a:buClr>
                <a:schemeClr val="accent1"/>
              </a:buClr>
              <a:buSzPts val="1600"/>
              <a:buFont typeface="Arial"/>
              <a:buChar char="»"/>
              <a:defRPr b="0" i="0" sz="1600" u="none" cap="none" strike="noStrike">
                <a:solidFill>
                  <a:schemeClr val="dk1"/>
                </a:solidFill>
                <a:latin typeface="Arial"/>
                <a:ea typeface="Arial"/>
                <a:cs typeface="Arial"/>
                <a:sym typeface="Arial"/>
              </a:defRPr>
            </a:lvl5pPr>
            <a:lvl6pPr lvl="5"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lvl="6"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lvl="7"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lvl="8"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02" name="Google Shape;202;p33"/>
          <p:cNvSpPr/>
          <p:nvPr/>
        </p:nvSpPr>
        <p:spPr>
          <a:xfrm>
            <a:off x="0" y="-1"/>
            <a:ext cx="4379485" cy="4511038"/>
          </a:xfrm>
          <a:prstGeom prst="rect">
            <a:avLst/>
          </a:prstGeom>
          <a:gradFill>
            <a:gsLst>
              <a:gs pos="0">
                <a:srgbClr val="FFFFFF">
                  <a:alpha val="69411"/>
                </a:srgbClr>
              </a:gs>
              <a:gs pos="100000">
                <a:srgbClr val="FFFFFF">
                  <a:alpha val="0"/>
                </a:srgbClr>
              </a:gs>
            </a:gsLst>
            <a:lin ang="0" scaled="0"/>
          </a:gradFill>
          <a:ln>
            <a:noFill/>
          </a:ln>
          <a:effectLst>
            <a:outerShdw blurRad="40000" rotWithShape="0" dir="5400000" dist="23000">
              <a:srgbClr val="000000">
                <a:alpha val="3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03" name="Google Shape;203;p33"/>
          <p:cNvSpPr txBox="1"/>
          <p:nvPr>
            <p:ph type="title"/>
          </p:nvPr>
        </p:nvSpPr>
        <p:spPr>
          <a:xfrm>
            <a:off x="209034" y="204348"/>
            <a:ext cx="4970249" cy="968351"/>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accent1"/>
              </a:buClr>
              <a:buSzPts val="32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4" name="Google Shape;204;p33"/>
          <p:cNvSpPr txBox="1"/>
          <p:nvPr>
            <p:ph idx="1" type="body"/>
          </p:nvPr>
        </p:nvSpPr>
        <p:spPr>
          <a:xfrm>
            <a:off x="445710" y="1813932"/>
            <a:ext cx="3730273" cy="2514476"/>
          </a:xfrm>
          <a:prstGeom prst="rect">
            <a:avLst/>
          </a:prstGeom>
          <a:noFill/>
          <a:ln>
            <a:noFill/>
          </a:ln>
        </p:spPr>
        <p:txBody>
          <a:bodyPr anchorCtr="0" anchor="t" bIns="0" lIns="91425" spcFirstLastPara="1" rIns="91425" wrap="square" tIns="45700">
            <a:normAutofit/>
          </a:bodyPr>
          <a:lstStyle>
            <a:lvl1pPr indent="-381000" lvl="0" marL="457200" algn="l">
              <a:lnSpc>
                <a:spcPct val="100000"/>
              </a:lnSpc>
              <a:spcBef>
                <a:spcPts val="480"/>
              </a:spcBef>
              <a:spcAft>
                <a:spcPts val="0"/>
              </a:spcAft>
              <a:buSzPts val="2400"/>
              <a:buChar char="•"/>
              <a:defRPr sz="2400"/>
            </a:lvl1pPr>
            <a:lvl2pPr indent="-355600" lvl="1" marL="914400" algn="l">
              <a:lnSpc>
                <a:spcPct val="100000"/>
              </a:lnSpc>
              <a:spcBef>
                <a:spcPts val="400"/>
              </a:spcBef>
              <a:spcAft>
                <a:spcPts val="0"/>
              </a:spcAft>
              <a:buSzPts val="2000"/>
              <a:buChar char="–"/>
              <a:defRPr sz="2000"/>
            </a:lvl2pPr>
            <a:lvl3pPr indent="-342900" lvl="2" marL="1371600" algn="l">
              <a:lnSpc>
                <a:spcPct val="100000"/>
              </a:lnSpc>
              <a:spcBef>
                <a:spcPts val="360"/>
              </a:spcBef>
              <a:spcAft>
                <a:spcPts val="0"/>
              </a:spcAft>
              <a:buSzPts val="1800"/>
              <a:buChar char="•"/>
              <a:defRPr sz="1800"/>
            </a:lvl3pPr>
            <a:lvl4pPr indent="-330200" lvl="3" marL="1828800" algn="l">
              <a:lnSpc>
                <a:spcPct val="100000"/>
              </a:lnSpc>
              <a:spcBef>
                <a:spcPts val="320"/>
              </a:spcBef>
              <a:spcAft>
                <a:spcPts val="0"/>
              </a:spcAft>
              <a:buSzPts val="1600"/>
              <a:buChar char="–"/>
              <a:defRPr sz="1600"/>
            </a:lvl4pPr>
            <a:lvl5pPr indent="-330200" lvl="4" marL="2286000" algn="l">
              <a:lnSpc>
                <a:spcPct val="100000"/>
              </a:lnSpc>
              <a:spcBef>
                <a:spcPts val="320"/>
              </a:spcBef>
              <a:spcAft>
                <a:spcPts val="0"/>
              </a:spcAft>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205" name="Google Shape;205;p33"/>
          <p:cNvSpPr txBox="1"/>
          <p:nvPr>
            <p:ph idx="10" type="dt"/>
          </p:nvPr>
        </p:nvSpPr>
        <p:spPr>
          <a:xfrm>
            <a:off x="209034" y="4854839"/>
            <a:ext cx="652270" cy="155916"/>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6" name="Google Shape;206;p33"/>
          <p:cNvSpPr txBox="1"/>
          <p:nvPr>
            <p:ph idx="11" type="ftr"/>
          </p:nvPr>
        </p:nvSpPr>
        <p:spPr>
          <a:xfrm>
            <a:off x="209034" y="4594235"/>
            <a:ext cx="4221550" cy="227697"/>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7" name="Google Shape;207;p33"/>
          <p:cNvSpPr txBox="1"/>
          <p:nvPr>
            <p:ph idx="12" type="sldNum"/>
          </p:nvPr>
        </p:nvSpPr>
        <p:spPr>
          <a:xfrm>
            <a:off x="861304" y="4854839"/>
            <a:ext cx="455188" cy="155916"/>
          </a:xfrm>
          <a:prstGeom prst="rect">
            <a:avLst/>
          </a:prstGeom>
          <a:noFill/>
          <a:ln>
            <a:noFill/>
          </a:ln>
        </p:spPr>
        <p:txBody>
          <a:bodyPr anchorCtr="0" anchor="t" bIns="0" lIns="0" spcFirstLastPara="1" rIns="91425" wrap="square" tIns="0">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fr-FR"/>
              <a:t>‹#›</a:t>
            </a:fld>
            <a:endParaRPr/>
          </a:p>
        </p:txBody>
      </p:sp>
      <p:sp>
        <p:nvSpPr>
          <p:cNvPr id="208" name="Google Shape;208;p33"/>
          <p:cNvSpPr txBox="1"/>
          <p:nvPr>
            <p:ph idx="3" type="body"/>
          </p:nvPr>
        </p:nvSpPr>
        <p:spPr>
          <a:xfrm>
            <a:off x="209550" y="1204913"/>
            <a:ext cx="4970463" cy="549275"/>
          </a:xfrm>
          <a:prstGeom prst="rect">
            <a:avLst/>
          </a:prstGeom>
          <a:noFill/>
          <a:ln>
            <a:noFill/>
          </a:ln>
        </p:spPr>
        <p:txBody>
          <a:bodyPr anchorCtr="0" anchor="ctr" bIns="0" lIns="91425" spcFirstLastPara="1" rIns="91425" wrap="square" tIns="45700">
            <a:normAutofit/>
          </a:bodyPr>
          <a:lstStyle>
            <a:lvl1pPr indent="-228600" lvl="0" marL="457200" algn="l">
              <a:lnSpc>
                <a:spcPct val="100000"/>
              </a:lnSpc>
              <a:spcBef>
                <a:spcPts val="480"/>
              </a:spcBef>
              <a:spcAft>
                <a:spcPts val="0"/>
              </a:spcAft>
              <a:buSzPts val="2400"/>
              <a:buNone/>
              <a:defRPr>
                <a:solidFill>
                  <a:srgbClr val="0072BC"/>
                </a:solidFill>
                <a:latin typeface="Arial"/>
                <a:ea typeface="Arial"/>
                <a:cs typeface="Arial"/>
                <a:sym typeface="Arial"/>
              </a:defRPr>
            </a:lvl1pPr>
            <a:lvl2pPr indent="-342900" lvl="1" marL="914400" algn="l">
              <a:lnSpc>
                <a:spcPct val="100000"/>
              </a:lnSpc>
              <a:spcBef>
                <a:spcPts val="36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Image and caption 2">
  <p:cSld name="Content | Image and caption 2">
    <p:spTree>
      <p:nvGrpSpPr>
        <p:cNvPr id="209" name="Shape 209"/>
        <p:cNvGrpSpPr/>
        <p:nvPr/>
      </p:nvGrpSpPr>
      <p:grpSpPr>
        <a:xfrm>
          <a:off x="0" y="0"/>
          <a:ext cx="0" cy="0"/>
          <a:chOff x="0" y="0"/>
          <a:chExt cx="0" cy="0"/>
        </a:xfrm>
      </p:grpSpPr>
      <p:sp>
        <p:nvSpPr>
          <p:cNvPr id="210" name="Google Shape;210;p34"/>
          <p:cNvSpPr/>
          <p:nvPr>
            <p:ph idx="2" type="pic"/>
          </p:nvPr>
        </p:nvSpPr>
        <p:spPr>
          <a:xfrm>
            <a:off x="0" y="0"/>
            <a:ext cx="9144000" cy="4510370"/>
          </a:xfrm>
          <a:prstGeom prst="rect">
            <a:avLst/>
          </a:prstGeom>
          <a:noFill/>
          <a:ln>
            <a:noFill/>
          </a:ln>
        </p:spPr>
        <p:txBody>
          <a:bodyPr anchorCtr="0" anchor="t" bIns="0" lIns="91425" spcFirstLastPara="1" rIns="91425" wrap="square" tIns="45700">
            <a:noAutofit/>
          </a:bodyPr>
          <a:lstStyle>
            <a:lvl1pPr lvl="0" marR="0" rtl="0" algn="l">
              <a:lnSpc>
                <a:spcPct val="100000"/>
              </a:lnSpc>
              <a:spcBef>
                <a:spcPts val="400"/>
              </a:spcBef>
              <a:spcAft>
                <a:spcPts val="0"/>
              </a:spcAft>
              <a:buClr>
                <a:schemeClr val="accent1"/>
              </a:buClr>
              <a:buSzPts val="2000"/>
              <a:buFont typeface="Arial"/>
              <a:buNone/>
              <a:defRPr b="0" i="0" sz="2000" u="none" cap="none" strike="noStrike">
                <a:solidFill>
                  <a:schemeClr val="dk1"/>
                </a:solidFill>
                <a:latin typeface="Arial"/>
                <a:ea typeface="Arial"/>
                <a:cs typeface="Arial"/>
                <a:sym typeface="Arial"/>
              </a:defRPr>
            </a:lvl1pPr>
            <a:lvl2pPr lvl="1" marR="0" rtl="0" algn="l">
              <a:lnSpc>
                <a:spcPct val="100000"/>
              </a:lnSpc>
              <a:spcBef>
                <a:spcPts val="560"/>
              </a:spcBef>
              <a:spcAft>
                <a:spcPts val="0"/>
              </a:spcAft>
              <a:buClr>
                <a:schemeClr val="accent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480"/>
              </a:spcBef>
              <a:spcAft>
                <a:spcPts val="0"/>
              </a:spcAft>
              <a:buClr>
                <a:schemeClr val="accent1"/>
              </a:buClr>
              <a:buSzPts val="2400"/>
              <a:buFont typeface="Arial"/>
              <a:buNone/>
              <a:defRPr b="0" i="0" sz="2400" u="none" cap="none" strike="noStrike">
                <a:solidFill>
                  <a:schemeClr val="dk1"/>
                </a:solidFill>
                <a:latin typeface="Arial"/>
                <a:ea typeface="Arial"/>
                <a:cs typeface="Arial"/>
                <a:sym typeface="Arial"/>
              </a:defRPr>
            </a:lvl3pPr>
            <a:lvl4pPr lvl="3" marR="0" rtl="0" algn="l">
              <a:lnSpc>
                <a:spcPct val="100000"/>
              </a:lnSpc>
              <a:spcBef>
                <a:spcPts val="400"/>
              </a:spcBef>
              <a:spcAft>
                <a:spcPts val="0"/>
              </a:spcAft>
              <a:buClr>
                <a:schemeClr val="accent1"/>
              </a:buClr>
              <a:buSzPts val="2000"/>
              <a:buFont typeface="Arial"/>
              <a:buNone/>
              <a:defRPr b="0" i="0" sz="2000" u="none" cap="none" strike="noStrike">
                <a:solidFill>
                  <a:schemeClr val="dk1"/>
                </a:solidFill>
                <a:latin typeface="Arial"/>
                <a:ea typeface="Arial"/>
                <a:cs typeface="Arial"/>
                <a:sym typeface="Arial"/>
              </a:defRPr>
            </a:lvl4pPr>
            <a:lvl5pPr lvl="4" marR="0" rtl="0" algn="l">
              <a:lnSpc>
                <a:spcPct val="100000"/>
              </a:lnSpc>
              <a:spcBef>
                <a:spcPts val="400"/>
              </a:spcBef>
              <a:spcAft>
                <a:spcPts val="0"/>
              </a:spcAft>
              <a:buClr>
                <a:schemeClr val="accent1"/>
              </a:buClr>
              <a:buSzPts val="2000"/>
              <a:buFont typeface="Arial"/>
              <a:buNone/>
              <a:defRPr b="0" i="0" sz="2000" u="none" cap="none" strike="noStrike">
                <a:solidFill>
                  <a:schemeClr val="dk1"/>
                </a:solidFill>
                <a:latin typeface="Arial"/>
                <a:ea typeface="Arial"/>
                <a:cs typeface="Arial"/>
                <a:sym typeface="Arial"/>
              </a:defRPr>
            </a:lvl5pPr>
            <a:lvl6pPr lvl="5"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211" name="Google Shape;211;p34"/>
          <p:cNvSpPr txBox="1"/>
          <p:nvPr>
            <p:ph idx="1" type="body"/>
          </p:nvPr>
        </p:nvSpPr>
        <p:spPr>
          <a:xfrm>
            <a:off x="0" y="3087195"/>
            <a:ext cx="9144000" cy="1423176"/>
          </a:xfrm>
          <a:prstGeom prst="rect">
            <a:avLst/>
          </a:prstGeom>
          <a:gradFill>
            <a:gsLst>
              <a:gs pos="0">
                <a:srgbClr val="000000">
                  <a:alpha val="74509"/>
                </a:srgbClr>
              </a:gs>
              <a:gs pos="21000">
                <a:srgbClr val="000000">
                  <a:alpha val="74509"/>
                </a:srgbClr>
              </a:gs>
              <a:gs pos="100000">
                <a:srgbClr val="000000">
                  <a:alpha val="0"/>
                </a:srgbClr>
              </a:gs>
            </a:gsLst>
            <a:lin ang="16200000" scaled="0"/>
          </a:gradFill>
          <a:ln>
            <a:noFill/>
          </a:ln>
        </p:spPr>
        <p:txBody>
          <a:bodyPr anchorCtr="0" anchor="b" bIns="180000" lIns="180000" spcFirstLastPara="1" rIns="180000" wrap="square" tIns="0">
            <a:normAutofit/>
          </a:bodyPr>
          <a:lstStyle>
            <a:lvl1pPr indent="-228600" lvl="0" marL="457200" algn="l">
              <a:lnSpc>
                <a:spcPct val="100000"/>
              </a:lnSpc>
              <a:spcBef>
                <a:spcPts val="280"/>
              </a:spcBef>
              <a:spcAft>
                <a:spcPts val="0"/>
              </a:spcAft>
              <a:buSzPts val="1400"/>
              <a:buNone/>
              <a:defRPr sz="1400">
                <a:solidFill>
                  <a:schemeClr val="dk2"/>
                </a:solidFill>
              </a:defRPr>
            </a:lvl1pPr>
            <a:lvl2pPr indent="-228600" lvl="1" marL="914400" algn="l">
              <a:lnSpc>
                <a:spcPct val="100000"/>
              </a:lnSpc>
              <a:spcBef>
                <a:spcPts val="240"/>
              </a:spcBef>
              <a:spcAft>
                <a:spcPts val="0"/>
              </a:spcAft>
              <a:buSzPts val="1200"/>
              <a:buNone/>
              <a:defRPr sz="1200"/>
            </a:lvl2pPr>
            <a:lvl3pPr indent="-228600" lvl="2" marL="1371600" algn="l">
              <a:lnSpc>
                <a:spcPct val="100000"/>
              </a:lnSpc>
              <a:spcBef>
                <a:spcPts val="200"/>
              </a:spcBef>
              <a:spcAft>
                <a:spcPts val="0"/>
              </a:spcAft>
              <a:buSzPts val="1000"/>
              <a:buNone/>
              <a:defRPr sz="1000"/>
            </a:lvl3pPr>
            <a:lvl4pPr indent="-228600" lvl="3" marL="1828800" algn="l">
              <a:lnSpc>
                <a:spcPct val="100000"/>
              </a:lnSpc>
              <a:spcBef>
                <a:spcPts val="180"/>
              </a:spcBef>
              <a:spcAft>
                <a:spcPts val="0"/>
              </a:spcAft>
              <a:buSzPts val="900"/>
              <a:buNone/>
              <a:defRPr sz="900"/>
            </a:lvl4pPr>
            <a:lvl5pPr indent="-228600" lvl="4" marL="2286000" algn="l">
              <a:lnSpc>
                <a:spcPct val="100000"/>
              </a:lnSpc>
              <a:spcBef>
                <a:spcPts val="180"/>
              </a:spcBef>
              <a:spcAft>
                <a:spcPts val="0"/>
              </a:spcAft>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212" name="Google Shape;212;p34"/>
          <p:cNvSpPr txBox="1"/>
          <p:nvPr>
            <p:ph idx="10" type="dt"/>
          </p:nvPr>
        </p:nvSpPr>
        <p:spPr>
          <a:xfrm>
            <a:off x="209034" y="4854839"/>
            <a:ext cx="652270" cy="155916"/>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3" name="Google Shape;213;p34"/>
          <p:cNvSpPr txBox="1"/>
          <p:nvPr>
            <p:ph idx="11" type="ftr"/>
          </p:nvPr>
        </p:nvSpPr>
        <p:spPr>
          <a:xfrm>
            <a:off x="209034" y="4594235"/>
            <a:ext cx="4221550" cy="227697"/>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4" name="Google Shape;214;p34"/>
          <p:cNvSpPr txBox="1"/>
          <p:nvPr>
            <p:ph idx="12" type="sldNum"/>
          </p:nvPr>
        </p:nvSpPr>
        <p:spPr>
          <a:xfrm>
            <a:off x="861304" y="4854839"/>
            <a:ext cx="455188" cy="155916"/>
          </a:xfrm>
          <a:prstGeom prst="rect">
            <a:avLst/>
          </a:prstGeom>
          <a:noFill/>
          <a:ln>
            <a:noFill/>
          </a:ln>
        </p:spPr>
        <p:txBody>
          <a:bodyPr anchorCtr="0" anchor="t" bIns="0" lIns="0" spcFirstLastPara="1" rIns="91425" wrap="square" tIns="0">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15" name="Shape 215"/>
        <p:cNvGrpSpPr/>
        <p:nvPr/>
      </p:nvGrpSpPr>
      <p:grpSpPr>
        <a:xfrm>
          <a:off x="0" y="0"/>
          <a:ext cx="0" cy="0"/>
          <a:chOff x="0" y="0"/>
          <a:chExt cx="0" cy="0"/>
        </a:xfrm>
      </p:grpSpPr>
      <p:sp>
        <p:nvSpPr>
          <p:cNvPr id="216" name="Google Shape;216;p35"/>
          <p:cNvSpPr txBox="1"/>
          <p:nvPr>
            <p:ph type="title"/>
          </p:nvPr>
        </p:nvSpPr>
        <p:spPr>
          <a:xfrm>
            <a:off x="209034" y="204348"/>
            <a:ext cx="8754312" cy="968351"/>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7" name="Google Shape;217;p35"/>
          <p:cNvSpPr txBox="1"/>
          <p:nvPr>
            <p:ph idx="1" type="body"/>
          </p:nvPr>
        </p:nvSpPr>
        <p:spPr>
          <a:xfrm rot="5400000">
            <a:off x="3075435" y="-1567297"/>
            <a:ext cx="3021510" cy="8754312"/>
          </a:xfrm>
          <a:prstGeom prst="rect">
            <a:avLst/>
          </a:prstGeom>
          <a:noFill/>
          <a:ln>
            <a:noFill/>
          </a:ln>
        </p:spPr>
        <p:txBody>
          <a:bodyPr anchorCtr="0" anchor="t" bIns="0" lIns="91425" spcFirstLastPara="1" rIns="91425" wrap="square" tIns="45700">
            <a:normAutofit/>
          </a:bodyPr>
          <a:lstStyle>
            <a:lvl1pPr indent="-342900" lvl="0" marL="457200" algn="l">
              <a:lnSpc>
                <a:spcPct val="100000"/>
              </a:lnSpc>
              <a:spcBef>
                <a:spcPts val="360"/>
              </a:spcBef>
              <a:spcAft>
                <a:spcPts val="0"/>
              </a:spcAft>
              <a:buSzPts val="1800"/>
              <a:buChar char="•"/>
              <a:defRPr/>
            </a:lvl1pPr>
            <a:lvl2pPr indent="-342900" lvl="1" marL="914400" algn="l">
              <a:lnSpc>
                <a:spcPct val="100000"/>
              </a:lnSpc>
              <a:spcBef>
                <a:spcPts val="36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18" name="Google Shape;218;p35"/>
          <p:cNvSpPr txBox="1"/>
          <p:nvPr>
            <p:ph idx="10" type="dt"/>
          </p:nvPr>
        </p:nvSpPr>
        <p:spPr>
          <a:xfrm>
            <a:off x="209034" y="4854839"/>
            <a:ext cx="652270" cy="155916"/>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9" name="Google Shape;219;p35"/>
          <p:cNvSpPr txBox="1"/>
          <p:nvPr>
            <p:ph idx="11" type="ftr"/>
          </p:nvPr>
        </p:nvSpPr>
        <p:spPr>
          <a:xfrm>
            <a:off x="209034" y="4594235"/>
            <a:ext cx="4221550" cy="227697"/>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0" name="Google Shape;220;p35"/>
          <p:cNvSpPr txBox="1"/>
          <p:nvPr>
            <p:ph idx="12" type="sldNum"/>
          </p:nvPr>
        </p:nvSpPr>
        <p:spPr>
          <a:xfrm>
            <a:off x="861304" y="4854839"/>
            <a:ext cx="455188" cy="155916"/>
          </a:xfrm>
          <a:prstGeom prst="rect">
            <a:avLst/>
          </a:prstGeom>
          <a:noFill/>
          <a:ln>
            <a:noFill/>
          </a:ln>
        </p:spPr>
        <p:txBody>
          <a:bodyPr anchorCtr="0" anchor="t" bIns="0" lIns="0" spcFirstLastPara="1" rIns="91425" wrap="square" tIns="0">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221" name="Shape 221"/>
        <p:cNvGrpSpPr/>
        <p:nvPr/>
      </p:nvGrpSpPr>
      <p:grpSpPr>
        <a:xfrm>
          <a:off x="0" y="0"/>
          <a:ext cx="0" cy="0"/>
          <a:chOff x="0" y="0"/>
          <a:chExt cx="0" cy="0"/>
        </a:xfrm>
      </p:grpSpPr>
      <p:sp>
        <p:nvSpPr>
          <p:cNvPr id="222" name="Google Shape;222;p36"/>
          <p:cNvSpPr txBox="1"/>
          <p:nvPr>
            <p:ph type="title"/>
          </p:nvPr>
        </p:nvSpPr>
        <p:spPr>
          <a:xfrm rot="5400000">
            <a:off x="5827060" y="1263789"/>
            <a:ext cx="4173021" cy="2057400"/>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3" name="Google Shape;223;p36"/>
          <p:cNvSpPr txBox="1"/>
          <p:nvPr>
            <p:ph idx="1" type="body"/>
          </p:nvPr>
        </p:nvSpPr>
        <p:spPr>
          <a:xfrm rot="5400000">
            <a:off x="1384242" y="-969229"/>
            <a:ext cx="4173021" cy="6523436"/>
          </a:xfrm>
          <a:prstGeom prst="rect">
            <a:avLst/>
          </a:prstGeom>
          <a:noFill/>
          <a:ln>
            <a:noFill/>
          </a:ln>
        </p:spPr>
        <p:txBody>
          <a:bodyPr anchorCtr="0" anchor="t" bIns="0" lIns="91425" spcFirstLastPara="1" rIns="91425" wrap="square" tIns="45700">
            <a:normAutofit/>
          </a:bodyPr>
          <a:lstStyle>
            <a:lvl1pPr indent="-342900" lvl="0" marL="457200" algn="l">
              <a:lnSpc>
                <a:spcPct val="100000"/>
              </a:lnSpc>
              <a:spcBef>
                <a:spcPts val="360"/>
              </a:spcBef>
              <a:spcAft>
                <a:spcPts val="0"/>
              </a:spcAft>
              <a:buSzPts val="1800"/>
              <a:buChar char="•"/>
              <a:defRPr/>
            </a:lvl1pPr>
            <a:lvl2pPr indent="-342900" lvl="1" marL="914400" algn="l">
              <a:lnSpc>
                <a:spcPct val="100000"/>
              </a:lnSpc>
              <a:spcBef>
                <a:spcPts val="36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24" name="Google Shape;224;p36"/>
          <p:cNvSpPr txBox="1"/>
          <p:nvPr>
            <p:ph idx="10" type="dt"/>
          </p:nvPr>
        </p:nvSpPr>
        <p:spPr>
          <a:xfrm>
            <a:off x="209034" y="4854839"/>
            <a:ext cx="652270" cy="155916"/>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5" name="Google Shape;225;p36"/>
          <p:cNvSpPr txBox="1"/>
          <p:nvPr>
            <p:ph idx="11" type="ftr"/>
          </p:nvPr>
        </p:nvSpPr>
        <p:spPr>
          <a:xfrm>
            <a:off x="209034" y="4594235"/>
            <a:ext cx="4221550" cy="227697"/>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6" name="Google Shape;226;p36"/>
          <p:cNvSpPr txBox="1"/>
          <p:nvPr>
            <p:ph idx="12" type="sldNum"/>
          </p:nvPr>
        </p:nvSpPr>
        <p:spPr>
          <a:xfrm>
            <a:off x="861304" y="4854839"/>
            <a:ext cx="455188" cy="155916"/>
          </a:xfrm>
          <a:prstGeom prst="rect">
            <a:avLst/>
          </a:prstGeom>
          <a:noFill/>
          <a:ln>
            <a:noFill/>
          </a:ln>
        </p:spPr>
        <p:txBody>
          <a:bodyPr anchorCtr="0" anchor="t" bIns="0" lIns="0" spcFirstLastPara="1" rIns="91425" wrap="square" tIns="0">
            <a:noAutofit/>
          </a:bodyPr>
          <a:lstStyle>
            <a:lvl1pPr indent="0" lvl="0"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30" name="Shape 30"/>
        <p:cNvGrpSpPr/>
        <p:nvPr/>
      </p:nvGrpSpPr>
      <p:grpSpPr>
        <a:xfrm>
          <a:off x="0" y="0"/>
          <a:ext cx="0" cy="0"/>
          <a:chOff x="0" y="0"/>
          <a:chExt cx="0" cy="0"/>
        </a:xfrm>
      </p:grpSpPr>
      <p:cxnSp>
        <p:nvCxnSpPr>
          <p:cNvPr id="31" name="Google Shape;31;p5"/>
          <p:cNvCxnSpPr/>
          <p:nvPr/>
        </p:nvCxnSpPr>
        <p:spPr>
          <a:xfrm>
            <a:off x="425200" y="415650"/>
            <a:ext cx="8296800" cy="0"/>
          </a:xfrm>
          <a:prstGeom prst="straightConnector1">
            <a:avLst/>
          </a:prstGeom>
          <a:noFill/>
          <a:ln cap="flat" cmpd="sng" w="38100">
            <a:solidFill>
              <a:schemeClr val="lt1"/>
            </a:solidFill>
            <a:prstDash val="solid"/>
            <a:round/>
            <a:headEnd len="sm" w="sm" type="none"/>
            <a:tailEnd len="sm" w="sm" type="none"/>
          </a:ln>
        </p:spPr>
      </p:cxnSp>
      <p:cxnSp>
        <p:nvCxnSpPr>
          <p:cNvPr id="32" name="Google Shape;32;p5"/>
          <p:cNvCxnSpPr/>
          <p:nvPr/>
        </p:nvCxnSpPr>
        <p:spPr>
          <a:xfrm>
            <a:off x="425200" y="4740000"/>
            <a:ext cx="8296800" cy="0"/>
          </a:xfrm>
          <a:prstGeom prst="straightConnector1">
            <a:avLst/>
          </a:prstGeom>
          <a:noFill/>
          <a:ln cap="flat" cmpd="sng" w="19050">
            <a:solidFill>
              <a:schemeClr val="lt1"/>
            </a:solidFill>
            <a:prstDash val="solid"/>
            <a:round/>
            <a:headEnd len="sm" w="sm" type="none"/>
            <a:tailEnd len="sm" w="sm" type="none"/>
          </a:ln>
        </p:spPr>
      </p:cxnSp>
      <p:sp>
        <p:nvSpPr>
          <p:cNvPr id="33" name="Google Shape;33;p5"/>
          <p:cNvSpPr txBox="1"/>
          <p:nvPr>
            <p:ph type="title"/>
          </p:nvPr>
        </p:nvSpPr>
        <p:spPr>
          <a:xfrm>
            <a:off x="406425" y="1806825"/>
            <a:ext cx="8296800" cy="1542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4800"/>
              <a:buNone/>
              <a:defRPr sz="4800">
                <a:solidFill>
                  <a:schemeClr val="lt1"/>
                </a:solidFill>
              </a:defRPr>
            </a:lvl2pPr>
            <a:lvl3pPr lvl="2" algn="ctr">
              <a:lnSpc>
                <a:spcPct val="100000"/>
              </a:lnSpc>
              <a:spcBef>
                <a:spcPts val="0"/>
              </a:spcBef>
              <a:spcAft>
                <a:spcPts val="0"/>
              </a:spcAft>
              <a:buClr>
                <a:schemeClr val="lt1"/>
              </a:buClr>
              <a:buSzPts val="4800"/>
              <a:buNone/>
              <a:defRPr sz="4800">
                <a:solidFill>
                  <a:schemeClr val="lt1"/>
                </a:solidFill>
              </a:defRPr>
            </a:lvl3pPr>
            <a:lvl4pPr lvl="3" algn="ctr">
              <a:lnSpc>
                <a:spcPct val="100000"/>
              </a:lnSpc>
              <a:spcBef>
                <a:spcPts val="0"/>
              </a:spcBef>
              <a:spcAft>
                <a:spcPts val="0"/>
              </a:spcAft>
              <a:buClr>
                <a:schemeClr val="lt1"/>
              </a:buClr>
              <a:buSzPts val="4800"/>
              <a:buNone/>
              <a:defRPr sz="4800">
                <a:solidFill>
                  <a:schemeClr val="lt1"/>
                </a:solidFill>
              </a:defRPr>
            </a:lvl4pPr>
            <a:lvl5pPr lvl="4" algn="ctr">
              <a:lnSpc>
                <a:spcPct val="100000"/>
              </a:lnSpc>
              <a:spcBef>
                <a:spcPts val="0"/>
              </a:spcBef>
              <a:spcAft>
                <a:spcPts val="0"/>
              </a:spcAft>
              <a:buClr>
                <a:schemeClr val="lt1"/>
              </a:buClr>
              <a:buSzPts val="4800"/>
              <a:buNone/>
              <a:defRPr sz="4800">
                <a:solidFill>
                  <a:schemeClr val="lt1"/>
                </a:solidFill>
              </a:defRPr>
            </a:lvl5pPr>
            <a:lvl6pPr lvl="5" algn="ctr">
              <a:lnSpc>
                <a:spcPct val="100000"/>
              </a:lnSpc>
              <a:spcBef>
                <a:spcPts val="0"/>
              </a:spcBef>
              <a:spcAft>
                <a:spcPts val="0"/>
              </a:spcAft>
              <a:buClr>
                <a:schemeClr val="lt1"/>
              </a:buClr>
              <a:buSzPts val="4800"/>
              <a:buNone/>
              <a:defRPr sz="4800">
                <a:solidFill>
                  <a:schemeClr val="lt1"/>
                </a:solidFill>
              </a:defRPr>
            </a:lvl6pPr>
            <a:lvl7pPr lvl="6" algn="ctr">
              <a:lnSpc>
                <a:spcPct val="100000"/>
              </a:lnSpc>
              <a:spcBef>
                <a:spcPts val="0"/>
              </a:spcBef>
              <a:spcAft>
                <a:spcPts val="0"/>
              </a:spcAft>
              <a:buClr>
                <a:schemeClr val="lt1"/>
              </a:buClr>
              <a:buSzPts val="4800"/>
              <a:buNone/>
              <a:defRPr sz="4800">
                <a:solidFill>
                  <a:schemeClr val="lt1"/>
                </a:solidFill>
              </a:defRPr>
            </a:lvl7pPr>
            <a:lvl8pPr lvl="7" algn="ctr">
              <a:lnSpc>
                <a:spcPct val="100000"/>
              </a:lnSpc>
              <a:spcBef>
                <a:spcPts val="0"/>
              </a:spcBef>
              <a:spcAft>
                <a:spcPts val="0"/>
              </a:spcAft>
              <a:buClr>
                <a:schemeClr val="lt1"/>
              </a:buClr>
              <a:buSzPts val="4800"/>
              <a:buNone/>
              <a:defRPr sz="4800">
                <a:solidFill>
                  <a:schemeClr val="lt1"/>
                </a:solidFill>
              </a:defRPr>
            </a:lvl8pPr>
            <a:lvl9pPr lvl="8" algn="ctr">
              <a:lnSpc>
                <a:spcPct val="100000"/>
              </a:lnSpc>
              <a:spcBef>
                <a:spcPts val="0"/>
              </a:spcBef>
              <a:spcAft>
                <a:spcPts val="0"/>
              </a:spcAft>
              <a:buClr>
                <a:schemeClr val="lt1"/>
              </a:buClr>
              <a:buSzPts val="4800"/>
              <a:buNone/>
              <a:defRPr sz="4800">
                <a:solidFill>
                  <a:schemeClr val="lt1"/>
                </a:solidFill>
              </a:defRPr>
            </a:lvl9pPr>
          </a:lstStyle>
          <a:p/>
        </p:txBody>
      </p:sp>
      <p:sp>
        <p:nvSpPr>
          <p:cNvPr id="34" name="Google Shape;34;p5"/>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5" name="Shape 35"/>
        <p:cNvGrpSpPr/>
        <p:nvPr/>
      </p:nvGrpSpPr>
      <p:grpSpPr>
        <a:xfrm>
          <a:off x="0" y="0"/>
          <a:ext cx="0" cy="0"/>
          <a:chOff x="0" y="0"/>
          <a:chExt cx="0" cy="0"/>
        </a:xfrm>
      </p:grpSpPr>
      <p:cxnSp>
        <p:nvCxnSpPr>
          <p:cNvPr id="36" name="Google Shape;36;p6"/>
          <p:cNvCxnSpPr/>
          <p:nvPr/>
        </p:nvCxnSpPr>
        <p:spPr>
          <a:xfrm>
            <a:off x="2477724" y="415650"/>
            <a:ext cx="6244200" cy="0"/>
          </a:xfrm>
          <a:prstGeom prst="straightConnector1">
            <a:avLst/>
          </a:prstGeom>
          <a:noFill/>
          <a:ln cap="flat" cmpd="sng" w="38100">
            <a:solidFill>
              <a:schemeClr val="dk2"/>
            </a:solidFill>
            <a:prstDash val="solid"/>
            <a:round/>
            <a:headEnd len="sm" w="sm" type="none"/>
            <a:tailEnd len="sm" w="sm" type="none"/>
          </a:ln>
        </p:spPr>
      </p:cxnSp>
      <p:cxnSp>
        <p:nvCxnSpPr>
          <p:cNvPr id="37" name="Google Shape;37;p6"/>
          <p:cNvCxnSpPr/>
          <p:nvPr/>
        </p:nvCxnSpPr>
        <p:spPr>
          <a:xfrm>
            <a:off x="2477724" y="474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38" name="Google Shape;38;p6"/>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39" name="Google Shape;39;p6"/>
          <p:cNvSpPr txBox="1"/>
          <p:nvPr>
            <p:ph type="title"/>
          </p:nvPr>
        </p:nvSpPr>
        <p:spPr>
          <a:xfrm>
            <a:off x="2400250" y="575950"/>
            <a:ext cx="6321600" cy="63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40" name="Google Shape;40;p6"/>
          <p:cNvSpPr txBox="1"/>
          <p:nvPr>
            <p:ph idx="1" type="body"/>
          </p:nvPr>
        </p:nvSpPr>
        <p:spPr>
          <a:xfrm>
            <a:off x="2410112" y="1595776"/>
            <a:ext cx="6321600" cy="3002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41" name="Google Shape;41;p6"/>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42" name="Shape 42"/>
        <p:cNvGrpSpPr/>
        <p:nvPr/>
      </p:nvGrpSpPr>
      <p:grpSpPr>
        <a:xfrm>
          <a:off x="0" y="0"/>
          <a:ext cx="0" cy="0"/>
          <a:chOff x="0" y="0"/>
          <a:chExt cx="0" cy="0"/>
        </a:xfrm>
      </p:grpSpPr>
      <p:cxnSp>
        <p:nvCxnSpPr>
          <p:cNvPr id="43" name="Google Shape;43;p7"/>
          <p:cNvCxnSpPr/>
          <p:nvPr/>
        </p:nvCxnSpPr>
        <p:spPr>
          <a:xfrm>
            <a:off x="2477724" y="415650"/>
            <a:ext cx="6244200" cy="0"/>
          </a:xfrm>
          <a:prstGeom prst="straightConnector1">
            <a:avLst/>
          </a:prstGeom>
          <a:noFill/>
          <a:ln cap="flat" cmpd="sng" w="38100">
            <a:solidFill>
              <a:schemeClr val="dk2"/>
            </a:solidFill>
            <a:prstDash val="solid"/>
            <a:round/>
            <a:headEnd len="sm" w="sm" type="none"/>
            <a:tailEnd len="sm" w="sm" type="none"/>
          </a:ln>
        </p:spPr>
      </p:cxnSp>
      <p:cxnSp>
        <p:nvCxnSpPr>
          <p:cNvPr id="44" name="Google Shape;44;p7"/>
          <p:cNvCxnSpPr/>
          <p:nvPr/>
        </p:nvCxnSpPr>
        <p:spPr>
          <a:xfrm>
            <a:off x="2477724" y="474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45" name="Google Shape;45;p7"/>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46" name="Google Shape;46;p7"/>
          <p:cNvSpPr txBox="1"/>
          <p:nvPr>
            <p:ph type="title"/>
          </p:nvPr>
        </p:nvSpPr>
        <p:spPr>
          <a:xfrm>
            <a:off x="2400250" y="575950"/>
            <a:ext cx="6321600" cy="63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47" name="Google Shape;47;p7"/>
          <p:cNvSpPr txBox="1"/>
          <p:nvPr>
            <p:ph idx="1" type="body"/>
          </p:nvPr>
        </p:nvSpPr>
        <p:spPr>
          <a:xfrm>
            <a:off x="2400303" y="1602675"/>
            <a:ext cx="3071400" cy="3002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48" name="Google Shape;48;p7"/>
          <p:cNvSpPr txBox="1"/>
          <p:nvPr>
            <p:ph idx="2" type="body"/>
          </p:nvPr>
        </p:nvSpPr>
        <p:spPr>
          <a:xfrm>
            <a:off x="5650572" y="1602675"/>
            <a:ext cx="3071400" cy="3002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49" name="Google Shape;49;p7"/>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0" name="Shape 50"/>
        <p:cNvGrpSpPr/>
        <p:nvPr/>
      </p:nvGrpSpPr>
      <p:grpSpPr>
        <a:xfrm>
          <a:off x="0" y="0"/>
          <a:ext cx="0" cy="0"/>
          <a:chOff x="0" y="0"/>
          <a:chExt cx="0" cy="0"/>
        </a:xfrm>
      </p:grpSpPr>
      <p:sp>
        <p:nvSpPr>
          <p:cNvPr id="51" name="Google Shape;51;p8"/>
          <p:cNvSpPr txBox="1"/>
          <p:nvPr>
            <p:ph type="title"/>
          </p:nvPr>
        </p:nvSpPr>
        <p:spPr>
          <a:xfrm>
            <a:off x="303300" y="411575"/>
            <a:ext cx="8520600" cy="639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52" name="Google Shape;52;p8"/>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53" name="Shape 53"/>
        <p:cNvGrpSpPr/>
        <p:nvPr/>
      </p:nvGrpSpPr>
      <p:grpSpPr>
        <a:xfrm>
          <a:off x="0" y="0"/>
          <a:ext cx="0" cy="0"/>
          <a:chOff x="0" y="0"/>
          <a:chExt cx="0" cy="0"/>
        </a:xfrm>
      </p:grpSpPr>
      <p:cxnSp>
        <p:nvCxnSpPr>
          <p:cNvPr id="54" name="Google Shape;54;p9"/>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55" name="Google Shape;55;p9"/>
          <p:cNvSpPr txBox="1"/>
          <p:nvPr>
            <p:ph type="title"/>
          </p:nvPr>
        </p:nvSpPr>
        <p:spPr>
          <a:xfrm>
            <a:off x="319500" y="936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56" name="Google Shape;56;p9"/>
          <p:cNvSpPr txBox="1"/>
          <p:nvPr>
            <p:ph idx="1" type="body"/>
          </p:nvPr>
        </p:nvSpPr>
        <p:spPr>
          <a:xfrm>
            <a:off x="319500" y="1846804"/>
            <a:ext cx="2808000" cy="28062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57" name="Google Shape;57;p9"/>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58" name="Shape 58"/>
        <p:cNvGrpSpPr/>
        <p:nvPr/>
      </p:nvGrpSpPr>
      <p:grpSpPr>
        <a:xfrm>
          <a:off x="0" y="0"/>
          <a:ext cx="0" cy="0"/>
          <a:chOff x="0" y="0"/>
          <a:chExt cx="0" cy="0"/>
        </a:xfrm>
      </p:grpSpPr>
      <p:cxnSp>
        <p:nvCxnSpPr>
          <p:cNvPr id="59" name="Google Shape;59;p10"/>
          <p:cNvCxnSpPr/>
          <p:nvPr/>
        </p:nvCxnSpPr>
        <p:spPr>
          <a:xfrm>
            <a:off x="425198" y="415650"/>
            <a:ext cx="183300" cy="0"/>
          </a:xfrm>
          <a:prstGeom prst="straightConnector1">
            <a:avLst/>
          </a:prstGeom>
          <a:noFill/>
          <a:ln cap="flat" cmpd="sng" w="19050">
            <a:solidFill>
              <a:schemeClr val="lt1"/>
            </a:solidFill>
            <a:prstDash val="solid"/>
            <a:round/>
            <a:headEnd len="sm" w="sm" type="none"/>
            <a:tailEnd len="sm" w="sm" type="none"/>
          </a:ln>
        </p:spPr>
      </p:cxnSp>
      <p:sp>
        <p:nvSpPr>
          <p:cNvPr id="60" name="Google Shape;60;p10"/>
          <p:cNvSpPr txBox="1"/>
          <p:nvPr>
            <p:ph type="title"/>
          </p:nvPr>
        </p:nvSpPr>
        <p:spPr>
          <a:xfrm>
            <a:off x="283103" y="712141"/>
            <a:ext cx="6244200" cy="38355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Clr>
                <a:schemeClr val="lt1"/>
              </a:buClr>
              <a:buSzPts val="4800"/>
              <a:buNone/>
              <a:defRPr sz="4800">
                <a:solidFill>
                  <a:schemeClr val="lt1"/>
                </a:solidFill>
              </a:defRPr>
            </a:lvl1pPr>
            <a:lvl2pPr lvl="1" algn="l">
              <a:lnSpc>
                <a:spcPct val="100000"/>
              </a:lnSpc>
              <a:spcBef>
                <a:spcPts val="0"/>
              </a:spcBef>
              <a:spcAft>
                <a:spcPts val="0"/>
              </a:spcAft>
              <a:buClr>
                <a:schemeClr val="lt1"/>
              </a:buClr>
              <a:buSzPts val="4800"/>
              <a:buNone/>
              <a:defRPr sz="4800">
                <a:solidFill>
                  <a:schemeClr val="lt1"/>
                </a:solidFill>
              </a:defRPr>
            </a:lvl2pPr>
            <a:lvl3pPr lvl="2" algn="l">
              <a:lnSpc>
                <a:spcPct val="100000"/>
              </a:lnSpc>
              <a:spcBef>
                <a:spcPts val="0"/>
              </a:spcBef>
              <a:spcAft>
                <a:spcPts val="0"/>
              </a:spcAft>
              <a:buClr>
                <a:schemeClr val="lt1"/>
              </a:buClr>
              <a:buSzPts val="4800"/>
              <a:buNone/>
              <a:defRPr sz="4800">
                <a:solidFill>
                  <a:schemeClr val="lt1"/>
                </a:solidFill>
              </a:defRPr>
            </a:lvl3pPr>
            <a:lvl4pPr lvl="3" algn="l">
              <a:lnSpc>
                <a:spcPct val="100000"/>
              </a:lnSpc>
              <a:spcBef>
                <a:spcPts val="0"/>
              </a:spcBef>
              <a:spcAft>
                <a:spcPts val="0"/>
              </a:spcAft>
              <a:buClr>
                <a:schemeClr val="lt1"/>
              </a:buClr>
              <a:buSzPts val="4800"/>
              <a:buNone/>
              <a:defRPr sz="4800">
                <a:solidFill>
                  <a:schemeClr val="lt1"/>
                </a:solidFill>
              </a:defRPr>
            </a:lvl4pPr>
            <a:lvl5pPr lvl="4" algn="l">
              <a:lnSpc>
                <a:spcPct val="100000"/>
              </a:lnSpc>
              <a:spcBef>
                <a:spcPts val="0"/>
              </a:spcBef>
              <a:spcAft>
                <a:spcPts val="0"/>
              </a:spcAft>
              <a:buClr>
                <a:schemeClr val="lt1"/>
              </a:buClr>
              <a:buSzPts val="4800"/>
              <a:buNone/>
              <a:defRPr sz="4800">
                <a:solidFill>
                  <a:schemeClr val="lt1"/>
                </a:solidFill>
              </a:defRPr>
            </a:lvl5pPr>
            <a:lvl6pPr lvl="5" algn="l">
              <a:lnSpc>
                <a:spcPct val="100000"/>
              </a:lnSpc>
              <a:spcBef>
                <a:spcPts val="0"/>
              </a:spcBef>
              <a:spcAft>
                <a:spcPts val="0"/>
              </a:spcAft>
              <a:buClr>
                <a:schemeClr val="lt1"/>
              </a:buClr>
              <a:buSzPts val="4800"/>
              <a:buNone/>
              <a:defRPr sz="4800">
                <a:solidFill>
                  <a:schemeClr val="lt1"/>
                </a:solidFill>
              </a:defRPr>
            </a:lvl6pPr>
            <a:lvl7pPr lvl="6" algn="l">
              <a:lnSpc>
                <a:spcPct val="100000"/>
              </a:lnSpc>
              <a:spcBef>
                <a:spcPts val="0"/>
              </a:spcBef>
              <a:spcAft>
                <a:spcPts val="0"/>
              </a:spcAft>
              <a:buClr>
                <a:schemeClr val="lt1"/>
              </a:buClr>
              <a:buSzPts val="4800"/>
              <a:buNone/>
              <a:defRPr sz="4800">
                <a:solidFill>
                  <a:schemeClr val="lt1"/>
                </a:solidFill>
              </a:defRPr>
            </a:lvl7pPr>
            <a:lvl8pPr lvl="7" algn="l">
              <a:lnSpc>
                <a:spcPct val="100000"/>
              </a:lnSpc>
              <a:spcBef>
                <a:spcPts val="0"/>
              </a:spcBef>
              <a:spcAft>
                <a:spcPts val="0"/>
              </a:spcAft>
              <a:buClr>
                <a:schemeClr val="lt1"/>
              </a:buClr>
              <a:buSzPts val="4800"/>
              <a:buNone/>
              <a:defRPr sz="4800">
                <a:solidFill>
                  <a:schemeClr val="lt1"/>
                </a:solidFill>
              </a:defRPr>
            </a:lvl8pPr>
            <a:lvl9pPr lvl="8" algn="l">
              <a:lnSpc>
                <a:spcPct val="100000"/>
              </a:lnSpc>
              <a:spcBef>
                <a:spcPts val="0"/>
              </a:spcBef>
              <a:spcAft>
                <a:spcPts val="0"/>
              </a:spcAft>
              <a:buClr>
                <a:schemeClr val="lt1"/>
              </a:buClr>
              <a:buSzPts val="4800"/>
              <a:buNone/>
              <a:defRPr sz="4800">
                <a:solidFill>
                  <a:schemeClr val="lt1"/>
                </a:solidFill>
              </a:defRPr>
            </a:lvl9pPr>
          </a:lstStyle>
          <a:p/>
        </p:txBody>
      </p:sp>
      <p:sp>
        <p:nvSpPr>
          <p:cNvPr id="61" name="Google Shape;61;p10"/>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1.xml"/><Relationship Id="rId11" Type="http://schemas.openxmlformats.org/officeDocument/2006/relationships/slideLayout" Target="../slideLayouts/slideLayout22.xml"/><Relationship Id="rId22" Type="http://schemas.openxmlformats.org/officeDocument/2006/relationships/slideLayout" Target="../slideLayouts/slideLayout33.xml"/><Relationship Id="rId10" Type="http://schemas.openxmlformats.org/officeDocument/2006/relationships/slideLayout" Target="../slideLayouts/slideLayout21.xml"/><Relationship Id="rId21" Type="http://schemas.openxmlformats.org/officeDocument/2006/relationships/slideLayout" Target="../slideLayouts/slideLayout32.xml"/><Relationship Id="rId13" Type="http://schemas.openxmlformats.org/officeDocument/2006/relationships/slideLayout" Target="../slideLayouts/slideLayout24.xml"/><Relationship Id="rId24" Type="http://schemas.openxmlformats.org/officeDocument/2006/relationships/theme" Target="../theme/theme1.xml"/><Relationship Id="rId12" Type="http://schemas.openxmlformats.org/officeDocument/2006/relationships/slideLayout" Target="../slideLayouts/slideLayout23.xml"/><Relationship Id="rId23" Type="http://schemas.openxmlformats.org/officeDocument/2006/relationships/slideLayout" Target="../slideLayouts/slideLayout34.xml"/><Relationship Id="rId1" Type="http://schemas.openxmlformats.org/officeDocument/2006/relationships/image" Target="../media/image8.png"/><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5" Type="http://schemas.openxmlformats.org/officeDocument/2006/relationships/slideLayout" Target="../slideLayouts/slideLayout16.xml"/><Relationship Id="rId19" Type="http://schemas.openxmlformats.org/officeDocument/2006/relationships/slideLayout" Target="../slideLayouts/slideLayout30.xml"/><Relationship Id="rId6" Type="http://schemas.openxmlformats.org/officeDocument/2006/relationships/slideLayout" Target="../slideLayouts/slideLayout17.xml"/><Relationship Id="rId18" Type="http://schemas.openxmlformats.org/officeDocument/2006/relationships/slideLayout" Target="../slideLayouts/slideLayout29.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wiss-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00250" y="575950"/>
            <a:ext cx="6321600" cy="6354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2"/>
              </a:buClr>
              <a:buSzPts val="3000"/>
              <a:buFont typeface="Raleway"/>
              <a:buNone/>
              <a:defRPr b="1" i="0" sz="3000" u="none" cap="none" strike="noStrike">
                <a:solidFill>
                  <a:schemeClr val="dk2"/>
                </a:solidFill>
                <a:latin typeface="Raleway"/>
                <a:ea typeface="Raleway"/>
                <a:cs typeface="Raleway"/>
                <a:sym typeface="Raleway"/>
              </a:defRPr>
            </a:lvl1pPr>
            <a:lvl2pPr lvl="1" marR="0" rtl="0" algn="l">
              <a:lnSpc>
                <a:spcPct val="100000"/>
              </a:lnSpc>
              <a:spcBef>
                <a:spcPts val="0"/>
              </a:spcBef>
              <a:spcAft>
                <a:spcPts val="0"/>
              </a:spcAft>
              <a:buClr>
                <a:schemeClr val="dk2"/>
              </a:buClr>
              <a:buSzPts val="3000"/>
              <a:buFont typeface="Raleway"/>
              <a:buNone/>
              <a:defRPr b="1" i="0" sz="3000" u="none" cap="none" strike="noStrike">
                <a:solidFill>
                  <a:schemeClr val="dk2"/>
                </a:solidFill>
                <a:latin typeface="Raleway"/>
                <a:ea typeface="Raleway"/>
                <a:cs typeface="Raleway"/>
                <a:sym typeface="Raleway"/>
              </a:defRPr>
            </a:lvl2pPr>
            <a:lvl3pPr lvl="2" marR="0" rtl="0" algn="l">
              <a:lnSpc>
                <a:spcPct val="100000"/>
              </a:lnSpc>
              <a:spcBef>
                <a:spcPts val="0"/>
              </a:spcBef>
              <a:spcAft>
                <a:spcPts val="0"/>
              </a:spcAft>
              <a:buClr>
                <a:schemeClr val="dk2"/>
              </a:buClr>
              <a:buSzPts val="3000"/>
              <a:buFont typeface="Raleway"/>
              <a:buNone/>
              <a:defRPr b="1" i="0" sz="3000" u="none" cap="none" strike="noStrike">
                <a:solidFill>
                  <a:schemeClr val="dk2"/>
                </a:solidFill>
                <a:latin typeface="Raleway"/>
                <a:ea typeface="Raleway"/>
                <a:cs typeface="Raleway"/>
                <a:sym typeface="Raleway"/>
              </a:defRPr>
            </a:lvl3pPr>
            <a:lvl4pPr lvl="3" marR="0" rtl="0" algn="l">
              <a:lnSpc>
                <a:spcPct val="100000"/>
              </a:lnSpc>
              <a:spcBef>
                <a:spcPts val="0"/>
              </a:spcBef>
              <a:spcAft>
                <a:spcPts val="0"/>
              </a:spcAft>
              <a:buClr>
                <a:schemeClr val="dk2"/>
              </a:buClr>
              <a:buSzPts val="3000"/>
              <a:buFont typeface="Raleway"/>
              <a:buNone/>
              <a:defRPr b="1" i="0" sz="3000" u="none" cap="none" strike="noStrike">
                <a:solidFill>
                  <a:schemeClr val="dk2"/>
                </a:solidFill>
                <a:latin typeface="Raleway"/>
                <a:ea typeface="Raleway"/>
                <a:cs typeface="Raleway"/>
                <a:sym typeface="Raleway"/>
              </a:defRPr>
            </a:lvl4pPr>
            <a:lvl5pPr lvl="4" marR="0" rtl="0" algn="l">
              <a:lnSpc>
                <a:spcPct val="100000"/>
              </a:lnSpc>
              <a:spcBef>
                <a:spcPts val="0"/>
              </a:spcBef>
              <a:spcAft>
                <a:spcPts val="0"/>
              </a:spcAft>
              <a:buClr>
                <a:schemeClr val="dk2"/>
              </a:buClr>
              <a:buSzPts val="3000"/>
              <a:buFont typeface="Raleway"/>
              <a:buNone/>
              <a:defRPr b="1" i="0" sz="3000" u="none" cap="none" strike="noStrike">
                <a:solidFill>
                  <a:schemeClr val="dk2"/>
                </a:solidFill>
                <a:latin typeface="Raleway"/>
                <a:ea typeface="Raleway"/>
                <a:cs typeface="Raleway"/>
                <a:sym typeface="Raleway"/>
              </a:defRPr>
            </a:lvl5pPr>
            <a:lvl6pPr lvl="5" marR="0" rtl="0" algn="l">
              <a:lnSpc>
                <a:spcPct val="100000"/>
              </a:lnSpc>
              <a:spcBef>
                <a:spcPts val="0"/>
              </a:spcBef>
              <a:spcAft>
                <a:spcPts val="0"/>
              </a:spcAft>
              <a:buClr>
                <a:schemeClr val="dk2"/>
              </a:buClr>
              <a:buSzPts val="3000"/>
              <a:buFont typeface="Raleway"/>
              <a:buNone/>
              <a:defRPr b="1" i="0" sz="3000" u="none" cap="none" strike="noStrike">
                <a:solidFill>
                  <a:schemeClr val="dk2"/>
                </a:solidFill>
                <a:latin typeface="Raleway"/>
                <a:ea typeface="Raleway"/>
                <a:cs typeface="Raleway"/>
                <a:sym typeface="Raleway"/>
              </a:defRPr>
            </a:lvl6pPr>
            <a:lvl7pPr lvl="6" marR="0" rtl="0" algn="l">
              <a:lnSpc>
                <a:spcPct val="100000"/>
              </a:lnSpc>
              <a:spcBef>
                <a:spcPts val="0"/>
              </a:spcBef>
              <a:spcAft>
                <a:spcPts val="0"/>
              </a:spcAft>
              <a:buClr>
                <a:schemeClr val="dk2"/>
              </a:buClr>
              <a:buSzPts val="3000"/>
              <a:buFont typeface="Raleway"/>
              <a:buNone/>
              <a:defRPr b="1" i="0" sz="3000" u="none" cap="none" strike="noStrike">
                <a:solidFill>
                  <a:schemeClr val="dk2"/>
                </a:solidFill>
                <a:latin typeface="Raleway"/>
                <a:ea typeface="Raleway"/>
                <a:cs typeface="Raleway"/>
                <a:sym typeface="Raleway"/>
              </a:defRPr>
            </a:lvl7pPr>
            <a:lvl8pPr lvl="7" marR="0" rtl="0" algn="l">
              <a:lnSpc>
                <a:spcPct val="100000"/>
              </a:lnSpc>
              <a:spcBef>
                <a:spcPts val="0"/>
              </a:spcBef>
              <a:spcAft>
                <a:spcPts val="0"/>
              </a:spcAft>
              <a:buClr>
                <a:schemeClr val="dk2"/>
              </a:buClr>
              <a:buSzPts val="3000"/>
              <a:buFont typeface="Raleway"/>
              <a:buNone/>
              <a:defRPr b="1" i="0" sz="3000" u="none" cap="none" strike="noStrike">
                <a:solidFill>
                  <a:schemeClr val="dk2"/>
                </a:solidFill>
                <a:latin typeface="Raleway"/>
                <a:ea typeface="Raleway"/>
                <a:cs typeface="Raleway"/>
                <a:sym typeface="Raleway"/>
              </a:defRPr>
            </a:lvl8pPr>
            <a:lvl9pPr lvl="8" marR="0" rtl="0" algn="l">
              <a:lnSpc>
                <a:spcPct val="100000"/>
              </a:lnSpc>
              <a:spcBef>
                <a:spcPts val="0"/>
              </a:spcBef>
              <a:spcAft>
                <a:spcPts val="0"/>
              </a:spcAft>
              <a:buClr>
                <a:schemeClr val="dk2"/>
              </a:buClr>
              <a:buSzPts val="3000"/>
              <a:buFont typeface="Raleway"/>
              <a:buNone/>
              <a:defRPr b="1" i="0" sz="3000" u="none" cap="none" strike="noStrike">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2410112" y="1595776"/>
            <a:ext cx="6321600" cy="3002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Lato"/>
              <a:buChar char="●"/>
              <a:defRPr b="0" i="0" sz="1800" u="none" cap="none" strike="noStrike">
                <a:solidFill>
                  <a:schemeClr val="dk2"/>
                </a:solidFill>
                <a:latin typeface="Lato"/>
                <a:ea typeface="Lato"/>
                <a:cs typeface="Lato"/>
                <a:sym typeface="Lato"/>
              </a:defRPr>
            </a:lvl1pPr>
            <a:lvl2pPr indent="-317500" lvl="1" marL="914400" marR="0" rtl="0" algn="l">
              <a:lnSpc>
                <a:spcPct val="115000"/>
              </a:lnSpc>
              <a:spcBef>
                <a:spcPts val="1600"/>
              </a:spcBef>
              <a:spcAft>
                <a:spcPts val="0"/>
              </a:spcAft>
              <a:buClr>
                <a:schemeClr val="dk2"/>
              </a:buClr>
              <a:buSzPts val="1400"/>
              <a:buFont typeface="Lato"/>
              <a:buChar char="○"/>
              <a:defRPr b="0" i="0" sz="1400" u="none" cap="none" strike="noStrike">
                <a:solidFill>
                  <a:schemeClr val="dk2"/>
                </a:solidFill>
                <a:latin typeface="Lato"/>
                <a:ea typeface="Lato"/>
                <a:cs typeface="Lato"/>
                <a:sym typeface="Lato"/>
              </a:defRPr>
            </a:lvl2pPr>
            <a:lvl3pPr indent="-317500" lvl="2" marL="1371600" marR="0" rtl="0" algn="l">
              <a:lnSpc>
                <a:spcPct val="115000"/>
              </a:lnSpc>
              <a:spcBef>
                <a:spcPts val="1600"/>
              </a:spcBef>
              <a:spcAft>
                <a:spcPts val="0"/>
              </a:spcAft>
              <a:buClr>
                <a:schemeClr val="dk2"/>
              </a:buClr>
              <a:buSzPts val="1400"/>
              <a:buFont typeface="Lato"/>
              <a:buChar char="■"/>
              <a:defRPr b="0" i="0" sz="1400" u="none" cap="none" strike="noStrike">
                <a:solidFill>
                  <a:schemeClr val="dk2"/>
                </a:solidFill>
                <a:latin typeface="Lato"/>
                <a:ea typeface="Lato"/>
                <a:cs typeface="Lato"/>
                <a:sym typeface="Lato"/>
              </a:defRPr>
            </a:lvl3pPr>
            <a:lvl4pPr indent="-317500" lvl="3" marL="1828800" marR="0" rtl="0" algn="l">
              <a:lnSpc>
                <a:spcPct val="115000"/>
              </a:lnSpc>
              <a:spcBef>
                <a:spcPts val="1600"/>
              </a:spcBef>
              <a:spcAft>
                <a:spcPts val="0"/>
              </a:spcAft>
              <a:buClr>
                <a:schemeClr val="dk2"/>
              </a:buClr>
              <a:buSzPts val="1400"/>
              <a:buFont typeface="Lato"/>
              <a:buChar char="●"/>
              <a:defRPr b="0" i="0" sz="1400" u="none" cap="none" strike="noStrike">
                <a:solidFill>
                  <a:schemeClr val="dk2"/>
                </a:solidFill>
                <a:latin typeface="Lato"/>
                <a:ea typeface="Lato"/>
                <a:cs typeface="Lato"/>
                <a:sym typeface="Lato"/>
              </a:defRPr>
            </a:lvl4pPr>
            <a:lvl5pPr indent="-317500" lvl="4" marL="2286000" marR="0" rtl="0" algn="l">
              <a:lnSpc>
                <a:spcPct val="115000"/>
              </a:lnSpc>
              <a:spcBef>
                <a:spcPts val="1600"/>
              </a:spcBef>
              <a:spcAft>
                <a:spcPts val="0"/>
              </a:spcAft>
              <a:buClr>
                <a:schemeClr val="dk2"/>
              </a:buClr>
              <a:buSzPts val="1400"/>
              <a:buFont typeface="Lato"/>
              <a:buChar char="○"/>
              <a:defRPr b="0" i="0" sz="1400" u="none" cap="none" strike="noStrike">
                <a:solidFill>
                  <a:schemeClr val="dk2"/>
                </a:solidFill>
                <a:latin typeface="Lato"/>
                <a:ea typeface="Lato"/>
                <a:cs typeface="Lato"/>
                <a:sym typeface="Lato"/>
              </a:defRPr>
            </a:lvl5pPr>
            <a:lvl6pPr indent="-317500" lvl="5" marL="2743200" marR="0" rtl="0" algn="l">
              <a:lnSpc>
                <a:spcPct val="115000"/>
              </a:lnSpc>
              <a:spcBef>
                <a:spcPts val="1600"/>
              </a:spcBef>
              <a:spcAft>
                <a:spcPts val="0"/>
              </a:spcAft>
              <a:buClr>
                <a:schemeClr val="dk2"/>
              </a:buClr>
              <a:buSzPts val="1400"/>
              <a:buFont typeface="Lato"/>
              <a:buChar char="■"/>
              <a:defRPr b="0" i="0" sz="1400" u="none" cap="none" strike="noStrike">
                <a:solidFill>
                  <a:schemeClr val="dk2"/>
                </a:solidFill>
                <a:latin typeface="Lato"/>
                <a:ea typeface="Lato"/>
                <a:cs typeface="Lato"/>
                <a:sym typeface="Lato"/>
              </a:defRPr>
            </a:lvl6pPr>
            <a:lvl7pPr indent="-317500" lvl="6" marL="3200400" marR="0" rtl="0" algn="l">
              <a:lnSpc>
                <a:spcPct val="115000"/>
              </a:lnSpc>
              <a:spcBef>
                <a:spcPts val="1600"/>
              </a:spcBef>
              <a:spcAft>
                <a:spcPts val="0"/>
              </a:spcAft>
              <a:buClr>
                <a:schemeClr val="dk2"/>
              </a:buClr>
              <a:buSzPts val="1400"/>
              <a:buFont typeface="Lato"/>
              <a:buChar char="●"/>
              <a:defRPr b="0" i="0" sz="1400" u="none" cap="none" strike="noStrike">
                <a:solidFill>
                  <a:schemeClr val="dk2"/>
                </a:solidFill>
                <a:latin typeface="Lato"/>
                <a:ea typeface="Lato"/>
                <a:cs typeface="Lato"/>
                <a:sym typeface="Lato"/>
              </a:defRPr>
            </a:lvl7pPr>
            <a:lvl8pPr indent="-317500" lvl="7" marL="3657600" marR="0" rtl="0" algn="l">
              <a:lnSpc>
                <a:spcPct val="115000"/>
              </a:lnSpc>
              <a:spcBef>
                <a:spcPts val="1600"/>
              </a:spcBef>
              <a:spcAft>
                <a:spcPts val="0"/>
              </a:spcAft>
              <a:buClr>
                <a:schemeClr val="dk2"/>
              </a:buClr>
              <a:buSzPts val="1400"/>
              <a:buFont typeface="Lato"/>
              <a:buChar char="○"/>
              <a:defRPr b="0" i="0" sz="1400" u="none" cap="none" strike="noStrike">
                <a:solidFill>
                  <a:schemeClr val="dk2"/>
                </a:solidFill>
                <a:latin typeface="Lato"/>
                <a:ea typeface="Lato"/>
                <a:cs typeface="Lato"/>
                <a:sym typeface="Lato"/>
              </a:defRPr>
            </a:lvl8pPr>
            <a:lvl9pPr indent="-317500" lvl="8" marL="4114800" marR="0" rtl="0" algn="l">
              <a:lnSpc>
                <a:spcPct val="115000"/>
              </a:lnSpc>
              <a:spcBef>
                <a:spcPts val="1600"/>
              </a:spcBef>
              <a:spcAft>
                <a:spcPts val="1600"/>
              </a:spcAft>
              <a:buClr>
                <a:schemeClr val="dk2"/>
              </a:buClr>
              <a:buSzPts val="1400"/>
              <a:buFont typeface="Lato"/>
              <a:buChar char="■"/>
              <a:defRPr b="0" i="0" sz="1400" u="none" cap="none" strike="noStrike">
                <a:solidFill>
                  <a:schemeClr val="dk2"/>
                </a:solidFill>
                <a:latin typeface="Lato"/>
                <a:ea typeface="Lato"/>
                <a:cs typeface="Lato"/>
                <a:sym typeface="Lato"/>
              </a:defRPr>
            </a:lvl9pPr>
          </a:lstStyle>
          <a:p/>
        </p:txBody>
      </p:sp>
      <p:sp>
        <p:nvSpPr>
          <p:cNvPr id="8" name="Google Shape;8;p1"/>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fr-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75" name="Shape 75"/>
        <p:cNvGrpSpPr/>
        <p:nvPr/>
      </p:nvGrpSpPr>
      <p:grpSpPr>
        <a:xfrm>
          <a:off x="0" y="0"/>
          <a:ext cx="0" cy="0"/>
          <a:chOff x="0" y="0"/>
          <a:chExt cx="0" cy="0"/>
        </a:xfrm>
      </p:grpSpPr>
      <p:sp>
        <p:nvSpPr>
          <p:cNvPr id="76" name="Google Shape;76;p14"/>
          <p:cNvSpPr txBox="1"/>
          <p:nvPr>
            <p:ph type="title"/>
          </p:nvPr>
        </p:nvSpPr>
        <p:spPr>
          <a:xfrm>
            <a:off x="209034" y="204348"/>
            <a:ext cx="8753431" cy="968351"/>
          </a:xfrm>
          <a:prstGeom prst="rect">
            <a:avLst/>
          </a:prstGeom>
          <a:noFill/>
          <a:ln>
            <a:noFill/>
          </a:ln>
        </p:spPr>
        <p:txBody>
          <a:bodyPr anchorCtr="0" anchor="b" bIns="0" lIns="0" spcFirstLastPara="1" rIns="0" wrap="square" tIns="0">
            <a:normAutofit/>
          </a:bodyPr>
          <a:lstStyle>
            <a:lvl1pPr lvl="0" marR="0" rtl="0" algn="l">
              <a:lnSpc>
                <a:spcPct val="90000"/>
              </a:lnSpc>
              <a:spcBef>
                <a:spcPts val="0"/>
              </a:spcBef>
              <a:spcAft>
                <a:spcPts val="0"/>
              </a:spcAft>
              <a:buClr>
                <a:schemeClr val="accent1"/>
              </a:buClr>
              <a:buSzPts val="3200"/>
              <a:buFont typeface="Arial"/>
              <a:buNone/>
              <a:defRPr b="1" i="0" sz="3200" u="none" cap="none" strike="noStrike">
                <a:solidFill>
                  <a:schemeClr val="accen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7" name="Google Shape;77;p14"/>
          <p:cNvSpPr txBox="1"/>
          <p:nvPr>
            <p:ph idx="1" type="body"/>
          </p:nvPr>
        </p:nvSpPr>
        <p:spPr>
          <a:xfrm>
            <a:off x="209034" y="1299104"/>
            <a:ext cx="8753431" cy="3021510"/>
          </a:xfrm>
          <a:prstGeom prst="rect">
            <a:avLst/>
          </a:prstGeom>
          <a:noFill/>
          <a:ln>
            <a:noFill/>
          </a:ln>
        </p:spPr>
        <p:txBody>
          <a:bodyPr anchorCtr="0" anchor="t" bIns="0" lIns="91425" spcFirstLastPara="1" rIns="91425" wrap="square" tIns="45700">
            <a:normAutofit/>
          </a:bodyPr>
          <a:lstStyle>
            <a:lvl1pPr indent="-381000" lvl="0" marL="457200" marR="0" rtl="0" algn="l">
              <a:lnSpc>
                <a:spcPct val="100000"/>
              </a:lnSpc>
              <a:spcBef>
                <a:spcPts val="480"/>
              </a:spcBef>
              <a:spcAft>
                <a:spcPts val="0"/>
              </a:spcAft>
              <a:buClr>
                <a:schemeClr val="accent1"/>
              </a:buClr>
              <a:buSzPts val="2400"/>
              <a:buFont typeface="Arial"/>
              <a:buChar char="•"/>
              <a:defRPr b="0" i="0" sz="2400" u="none" cap="none" strike="noStrike">
                <a:solidFill>
                  <a:schemeClr val="dk1"/>
                </a:solidFill>
                <a:latin typeface="Arial"/>
                <a:ea typeface="Arial"/>
                <a:cs typeface="Arial"/>
                <a:sym typeface="Arial"/>
              </a:defRPr>
            </a:lvl1pPr>
            <a:lvl2pPr indent="-355600" lvl="1" marL="914400" marR="0" rtl="0" algn="l">
              <a:lnSpc>
                <a:spcPct val="100000"/>
              </a:lnSpc>
              <a:spcBef>
                <a:spcPts val="400"/>
              </a:spcBef>
              <a:spcAft>
                <a:spcPts val="0"/>
              </a:spcAft>
              <a:buClr>
                <a:schemeClr val="accent1"/>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lnSpc>
                <a:spcPct val="100000"/>
              </a:lnSpc>
              <a:spcBef>
                <a:spcPts val="360"/>
              </a:spcBef>
              <a:spcAft>
                <a:spcPts val="0"/>
              </a:spcAft>
              <a:buClr>
                <a:schemeClr val="accent1"/>
              </a:buClr>
              <a:buSzPts val="1800"/>
              <a:buFont typeface="Arial"/>
              <a:buChar char="•"/>
              <a:defRPr b="0" i="0" sz="1800" u="none" cap="none" strike="noStrike">
                <a:solidFill>
                  <a:schemeClr val="dk1"/>
                </a:solidFill>
                <a:latin typeface="Arial"/>
                <a:ea typeface="Arial"/>
                <a:cs typeface="Arial"/>
                <a:sym typeface="Arial"/>
              </a:defRPr>
            </a:lvl3pPr>
            <a:lvl4pPr indent="-330200" lvl="3" marL="1828800" marR="0" rtl="0" algn="l">
              <a:lnSpc>
                <a:spcPct val="100000"/>
              </a:lnSpc>
              <a:spcBef>
                <a:spcPts val="320"/>
              </a:spcBef>
              <a:spcAft>
                <a:spcPts val="0"/>
              </a:spcAft>
              <a:buClr>
                <a:schemeClr val="accent1"/>
              </a:buClr>
              <a:buSzPts val="1600"/>
              <a:buFont typeface="Arial"/>
              <a:buChar char="–"/>
              <a:defRPr b="0" i="0" sz="1600" u="none" cap="none" strike="noStrike">
                <a:solidFill>
                  <a:schemeClr val="dk1"/>
                </a:solidFill>
                <a:latin typeface="Arial"/>
                <a:ea typeface="Arial"/>
                <a:cs typeface="Arial"/>
                <a:sym typeface="Arial"/>
              </a:defRPr>
            </a:lvl4pPr>
            <a:lvl5pPr indent="-330200" lvl="4" marL="2286000" marR="0" rtl="0" algn="l">
              <a:lnSpc>
                <a:spcPct val="100000"/>
              </a:lnSpc>
              <a:spcBef>
                <a:spcPts val="320"/>
              </a:spcBef>
              <a:spcAft>
                <a:spcPts val="0"/>
              </a:spcAft>
              <a:buClr>
                <a:schemeClr val="accent1"/>
              </a:buClr>
              <a:buSzPts val="1600"/>
              <a:buFont typeface="Arial"/>
              <a:buChar char="»"/>
              <a:defRPr b="0" i="0" sz="16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8" name="Google Shape;78;p14"/>
          <p:cNvSpPr txBox="1"/>
          <p:nvPr>
            <p:ph idx="10" type="dt"/>
          </p:nvPr>
        </p:nvSpPr>
        <p:spPr>
          <a:xfrm>
            <a:off x="209034" y="4854839"/>
            <a:ext cx="652270" cy="155916"/>
          </a:xfrm>
          <a:prstGeom prst="rect">
            <a:avLst/>
          </a:prstGeom>
          <a:noFill/>
          <a:ln>
            <a:noFill/>
          </a:ln>
        </p:spPr>
        <p:txBody>
          <a:bodyPr anchorCtr="0" anchor="t"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900" u="none" cap="none" strike="noStrike">
                <a:solidFill>
                  <a:srgbClr val="7F7F7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79" name="Google Shape;79;p14"/>
          <p:cNvSpPr txBox="1"/>
          <p:nvPr>
            <p:ph idx="11" type="ftr"/>
          </p:nvPr>
        </p:nvSpPr>
        <p:spPr>
          <a:xfrm>
            <a:off x="209034" y="4594235"/>
            <a:ext cx="4221550" cy="227697"/>
          </a:xfrm>
          <a:prstGeom prst="rect">
            <a:avLst/>
          </a:prstGeom>
          <a:noFill/>
          <a:ln>
            <a:noFill/>
          </a:ln>
        </p:spPr>
        <p:txBody>
          <a:bodyPr anchorCtr="0" anchor="b"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000" u="none" cap="none" strike="noStrike">
                <a:solidFill>
                  <a:srgbClr val="7F7F7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0" name="Google Shape;80;p14"/>
          <p:cNvSpPr txBox="1"/>
          <p:nvPr>
            <p:ph idx="12" type="sldNum"/>
          </p:nvPr>
        </p:nvSpPr>
        <p:spPr>
          <a:xfrm>
            <a:off x="861304" y="4854839"/>
            <a:ext cx="455188" cy="155916"/>
          </a:xfrm>
          <a:prstGeom prst="rect">
            <a:avLst/>
          </a:prstGeom>
          <a:noFill/>
          <a:ln>
            <a:noFill/>
          </a:ln>
        </p:spPr>
        <p:txBody>
          <a:bodyPr anchorCtr="0" anchor="t" bIns="0" lIns="0" spcFirstLastPara="1" rIns="91425" wrap="square" tIns="0">
            <a:noAutofit/>
          </a:bodyPr>
          <a:lstStyle>
            <a:lvl1pPr indent="0" lvl="0" marL="0" marR="0" rtl="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900"/>
              <a:buFont typeface="Arial"/>
              <a:buNone/>
              <a:defRPr b="0" i="0" sz="900" u="none" cap="none" strike="noStrike">
                <a:solidFill>
                  <a:srgbClr val="7F7F7F"/>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fr-FR"/>
              <a:t>‹#›</a:t>
            </a:fld>
            <a:endParaRPr/>
          </a:p>
        </p:txBody>
      </p:sp>
    </p:spTree>
  </p:cSld>
  <p:clrMap accent1="accent1" accent2="accent2" accent3="accent3" accent4="accent4" accent5="accent5" accent6="accent6" bg1="lt1" bg2="dk2" tx1="dk1" tx2="lt2" folHlink="folHlink" hlink="hlink"/>
  <p:sldLayoutIdLst>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9.png"/><Relationship Id="rId4" Type="http://schemas.openxmlformats.org/officeDocument/2006/relationships/image" Target="../media/image6.png"/><Relationship Id="rId5"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13.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1" Type="http://schemas.openxmlformats.org/officeDocument/2006/relationships/image" Target="../media/image19.jpg"/><Relationship Id="rId10" Type="http://schemas.openxmlformats.org/officeDocument/2006/relationships/image" Target="../media/image18.png"/><Relationship Id="rId13" Type="http://schemas.openxmlformats.org/officeDocument/2006/relationships/image" Target="../media/image22.jpg"/><Relationship Id="rId12" Type="http://schemas.openxmlformats.org/officeDocument/2006/relationships/image" Target="../media/image23.png"/><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13.png"/><Relationship Id="rId4" Type="http://schemas.openxmlformats.org/officeDocument/2006/relationships/image" Target="../media/image10.png"/><Relationship Id="rId9" Type="http://schemas.openxmlformats.org/officeDocument/2006/relationships/image" Target="../media/image20.png"/><Relationship Id="rId15" Type="http://schemas.openxmlformats.org/officeDocument/2006/relationships/image" Target="../media/image21.png"/><Relationship Id="rId14" Type="http://schemas.openxmlformats.org/officeDocument/2006/relationships/image" Target="../media/image24.png"/><Relationship Id="rId17" Type="http://schemas.openxmlformats.org/officeDocument/2006/relationships/image" Target="../media/image27.png"/><Relationship Id="rId16" Type="http://schemas.openxmlformats.org/officeDocument/2006/relationships/image" Target="../media/image25.png"/><Relationship Id="rId5" Type="http://schemas.openxmlformats.org/officeDocument/2006/relationships/image" Target="../media/image15.jpg"/><Relationship Id="rId6" Type="http://schemas.openxmlformats.org/officeDocument/2006/relationships/image" Target="../media/image14.jpg"/><Relationship Id="rId18" Type="http://schemas.openxmlformats.org/officeDocument/2006/relationships/image" Target="../media/image26.png"/><Relationship Id="rId7" Type="http://schemas.openxmlformats.org/officeDocument/2006/relationships/image" Target="../media/image16.jpg"/><Relationship Id="rId8"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 Id="rId3" Type="http://schemas.openxmlformats.org/officeDocument/2006/relationships/image" Target="../media/image13.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13.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13.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5.xml"/><Relationship Id="rId3" Type="http://schemas.openxmlformats.org/officeDocument/2006/relationships/image" Target="../media/image29.jp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13.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 Id="rId3"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13.pn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 Id="rId3" Type="http://schemas.openxmlformats.org/officeDocument/2006/relationships/image" Target="../media/image13.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1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 Id="rId3" Type="http://schemas.openxmlformats.org/officeDocument/2006/relationships/image" Target="../media/image13.png"/><Relationship Id="rId4" Type="http://schemas.openxmlformats.org/officeDocument/2006/relationships/image" Target="../media/image10.png"/><Relationship Id="rId5" Type="http://schemas.openxmlformats.org/officeDocument/2006/relationships/image" Target="../media/image3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 Id="rId3" Type="http://schemas.openxmlformats.org/officeDocument/2006/relationships/image" Target="../media/image13.png"/><Relationship Id="rId4" Type="http://schemas.openxmlformats.org/officeDocument/2006/relationships/image" Target="../media/image10.png"/><Relationship Id="rId5" Type="http://schemas.openxmlformats.org/officeDocument/2006/relationships/image" Target="../media/image3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 Id="rId3" Type="http://schemas.openxmlformats.org/officeDocument/2006/relationships/image" Target="../media/image13.png"/><Relationship Id="rId4" Type="http://schemas.openxmlformats.org/officeDocument/2006/relationships/image" Target="../media/image10.png"/><Relationship Id="rId5" Type="http://schemas.openxmlformats.org/officeDocument/2006/relationships/image" Target="../media/image3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 Id="rId3" Type="http://schemas.openxmlformats.org/officeDocument/2006/relationships/image" Target="../media/image13.png"/><Relationship Id="rId4" Type="http://schemas.openxmlformats.org/officeDocument/2006/relationships/image" Target="../media/image10.png"/><Relationship Id="rId5" Type="http://schemas.openxmlformats.org/officeDocument/2006/relationships/image" Target="../media/image3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5.xml"/><Relationship Id="rId3" Type="http://schemas.openxmlformats.org/officeDocument/2006/relationships/image" Target="../media/image7.jpg"/><Relationship Id="rId4" Type="http://schemas.openxmlformats.org/officeDocument/2006/relationships/image" Target="../media/image3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Relationship Id="rId3" Type="http://schemas.openxmlformats.org/officeDocument/2006/relationships/image" Target="../media/image13.png"/><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7.xml"/><Relationship Id="rId3" Type="http://schemas.openxmlformats.org/officeDocument/2006/relationships/image" Target="../media/image1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Relationship Id="rId3" Type="http://schemas.openxmlformats.org/officeDocument/2006/relationships/image" Target="../media/image13.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9.xml"/><Relationship Id="rId3" Type="http://schemas.openxmlformats.org/officeDocument/2006/relationships/image" Target="../media/image29.jpg"/><Relationship Id="rId4" Type="http://schemas.openxmlformats.org/officeDocument/2006/relationships/image" Target="../media/image3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xml"/><Relationship Id="rId3" Type="http://schemas.openxmlformats.org/officeDocument/2006/relationships/image" Target="../media/image7.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0.xml"/><Relationship Id="rId3" Type="http://schemas.openxmlformats.org/officeDocument/2006/relationships/image" Target="../media/image1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1.xml"/><Relationship Id="rId3" Type="http://schemas.openxmlformats.org/officeDocument/2006/relationships/image" Target="../media/image1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Relationship Id="rId3" Type="http://schemas.openxmlformats.org/officeDocument/2006/relationships/image" Target="../media/image13.png"/><Relationship Id="rId4" Type="http://schemas.openxmlformats.org/officeDocument/2006/relationships/hyperlink" Target="https://www.cwc.westafrica.exposed/hp/"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3.xml"/><Relationship Id="rId3" Type="http://schemas.openxmlformats.org/officeDocument/2006/relationships/image" Target="../media/image13.png"/><Relationship Id="rId4" Type="http://schemas.openxmlformats.org/officeDocument/2006/relationships/hyperlink" Target="mailto:mlibasupport@unhcr.org" TargetMode="External"/><Relationship Id="rId5" Type="http://schemas.openxmlformats.org/officeDocument/2006/relationships/image" Target="../media/image1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4.xml"/><Relationship Id="rId3" Type="http://schemas.openxmlformats.org/officeDocument/2006/relationships/image" Target="../media/image1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5.xml"/><Relationship Id="rId3" Type="http://schemas.openxmlformats.org/officeDocument/2006/relationships/image" Target="../media/image13.png"/><Relationship Id="rId4" Type="http://schemas.openxmlformats.org/officeDocument/2006/relationships/image" Target="../media/image37.png"/><Relationship Id="rId5" Type="http://schemas.openxmlformats.org/officeDocument/2006/relationships/image" Target="../media/image1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6.xml"/><Relationship Id="rId3" Type="http://schemas.openxmlformats.org/officeDocument/2006/relationships/image" Target="../media/image7.jpg"/><Relationship Id="rId4" Type="http://schemas.openxmlformats.org/officeDocument/2006/relationships/image" Target="../media/image3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7.xml"/><Relationship Id="rId3" Type="http://schemas.openxmlformats.org/officeDocument/2006/relationships/image" Target="../media/image1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8.xml"/><Relationship Id="rId3" Type="http://schemas.openxmlformats.org/officeDocument/2006/relationships/image" Target="../media/image13.png"/><Relationship Id="rId4" Type="http://schemas.openxmlformats.org/officeDocument/2006/relationships/image" Target="../media/image43.png"/><Relationship Id="rId5" Type="http://schemas.openxmlformats.org/officeDocument/2006/relationships/image" Target="../media/image42.png"/><Relationship Id="rId6" Type="http://schemas.openxmlformats.org/officeDocument/2006/relationships/image" Target="../media/image41.png"/><Relationship Id="rId7" Type="http://schemas.openxmlformats.org/officeDocument/2006/relationships/image" Target="../media/image40.png"/><Relationship Id="rId8" Type="http://schemas.openxmlformats.org/officeDocument/2006/relationships/image" Target="../media/image39.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9.xml"/><Relationship Id="rId3" Type="http://schemas.openxmlformats.org/officeDocument/2006/relationships/image" Target="../media/image6.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8.xml"/><Relationship Id="rId3" Type="http://schemas.openxmlformats.org/officeDocument/2006/relationships/image" Target="../media/image7.jp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13.png"/><Relationship Id="rId4" Type="http://schemas.openxmlformats.org/officeDocument/2006/relationships/image" Target="../media/image12.png"/><Relationship Id="rId5" Type="http://schemas.openxmlformats.org/officeDocument/2006/relationships/image" Target="../media/image4.png"/><Relationship Id="rId6"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pic>
        <p:nvPicPr>
          <p:cNvPr id="231" name="Google Shape;231;p37"/>
          <p:cNvPicPr preferRelativeResize="0"/>
          <p:nvPr/>
        </p:nvPicPr>
        <p:blipFill rotWithShape="1">
          <a:blip r:embed="rId3">
            <a:alphaModFix/>
          </a:blip>
          <a:srcRect b="0" l="3694" r="3704" t="0"/>
          <a:stretch/>
        </p:blipFill>
        <p:spPr>
          <a:xfrm>
            <a:off x="0" y="0"/>
            <a:ext cx="9144000" cy="5143500"/>
          </a:xfrm>
          <a:prstGeom prst="rect">
            <a:avLst/>
          </a:prstGeom>
          <a:noFill/>
          <a:ln>
            <a:noFill/>
          </a:ln>
        </p:spPr>
      </p:pic>
      <p:sp>
        <p:nvSpPr>
          <p:cNvPr id="232" name="Google Shape;232;p37"/>
          <p:cNvSpPr/>
          <p:nvPr/>
        </p:nvSpPr>
        <p:spPr>
          <a:xfrm>
            <a:off x="0" y="2733250"/>
            <a:ext cx="9144000" cy="1853100"/>
          </a:xfrm>
          <a:prstGeom prst="rect">
            <a:avLst/>
          </a:prstGeom>
          <a:solidFill>
            <a:srgbClr val="01579B">
              <a:alpha val="7174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37"/>
          <p:cNvSpPr txBox="1"/>
          <p:nvPr/>
        </p:nvSpPr>
        <p:spPr>
          <a:xfrm>
            <a:off x="2699708" y="374308"/>
            <a:ext cx="55584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fr-FR" sz="1500">
                <a:solidFill>
                  <a:schemeClr val="lt1"/>
                </a:solidFill>
                <a:latin typeface="Proxima Nova"/>
                <a:ea typeface="Proxima Nova"/>
                <a:cs typeface="Proxima Nova"/>
                <a:sym typeface="Proxima Nova"/>
              </a:rPr>
              <a:t>C</a:t>
            </a:r>
            <a:r>
              <a:rPr lang="fr-FR" sz="1500">
                <a:solidFill>
                  <a:schemeClr val="lt1"/>
                </a:solidFill>
                <a:latin typeface="Proxima Nova"/>
                <a:ea typeface="Proxima Nova"/>
                <a:cs typeface="Proxima Nova"/>
                <a:sym typeface="Proxima Nova"/>
              </a:rPr>
              <a:t>onnectivity 4</a:t>
            </a:r>
            <a:r>
              <a:rPr b="1" lang="fr-FR" sz="1500">
                <a:solidFill>
                  <a:schemeClr val="lt1"/>
                </a:solidFill>
                <a:latin typeface="Proxima Nova"/>
                <a:ea typeface="Proxima Nova"/>
                <a:cs typeface="Proxima Nova"/>
                <a:sym typeface="Proxima Nova"/>
              </a:rPr>
              <a:t> C</a:t>
            </a:r>
            <a:r>
              <a:rPr lang="fr-FR" sz="1500">
                <a:solidFill>
                  <a:schemeClr val="lt1"/>
                </a:solidFill>
                <a:latin typeface="Proxima Nova"/>
                <a:ea typeface="Proxima Nova"/>
                <a:cs typeface="Proxima Nova"/>
                <a:sym typeface="Proxima Nova"/>
              </a:rPr>
              <a:t>ommunication with </a:t>
            </a:r>
            <a:r>
              <a:rPr b="1" lang="fr-FR" sz="1500">
                <a:solidFill>
                  <a:schemeClr val="lt1"/>
                </a:solidFill>
                <a:latin typeface="Proxima Nova"/>
                <a:ea typeface="Proxima Nova"/>
                <a:cs typeface="Proxima Nova"/>
                <a:sym typeface="Proxima Nova"/>
              </a:rPr>
              <a:t>C</a:t>
            </a:r>
            <a:r>
              <a:rPr lang="fr-FR" sz="1500">
                <a:solidFill>
                  <a:schemeClr val="lt1"/>
                </a:solidFill>
                <a:latin typeface="Proxima Nova"/>
                <a:ea typeface="Proxima Nova"/>
                <a:cs typeface="Proxima Nova"/>
                <a:sym typeface="Proxima Nova"/>
              </a:rPr>
              <a:t>ommunities, </a:t>
            </a:r>
            <a:r>
              <a:rPr b="1" lang="fr-FR" sz="1500">
                <a:solidFill>
                  <a:schemeClr val="lt1"/>
                </a:solidFill>
                <a:latin typeface="Proxima Nova"/>
                <a:ea typeface="Proxima Nova"/>
                <a:cs typeface="Proxima Nova"/>
                <a:sym typeface="Proxima Nova"/>
              </a:rPr>
              <a:t>C</a:t>
            </a:r>
            <a:r>
              <a:rPr lang="fr-FR" sz="1500">
                <a:solidFill>
                  <a:schemeClr val="lt1"/>
                </a:solidFill>
                <a:latin typeface="Proxima Nova"/>
                <a:ea typeface="Proxima Nova"/>
                <a:cs typeface="Proxima Nova"/>
                <a:sym typeface="Proxima Nova"/>
              </a:rPr>
              <a:t>ommunity engagement and </a:t>
            </a:r>
            <a:r>
              <a:rPr b="1" lang="fr-FR" sz="1500">
                <a:solidFill>
                  <a:schemeClr val="lt1"/>
                </a:solidFill>
                <a:latin typeface="Proxima Nova"/>
                <a:ea typeface="Proxima Nova"/>
                <a:cs typeface="Proxima Nova"/>
                <a:sym typeface="Proxima Nova"/>
              </a:rPr>
              <a:t>C</a:t>
            </a:r>
            <a:r>
              <a:rPr lang="fr-FR" sz="1500">
                <a:solidFill>
                  <a:schemeClr val="lt1"/>
                </a:solidFill>
                <a:latin typeface="Proxima Nova"/>
                <a:ea typeface="Proxima Nova"/>
                <a:cs typeface="Proxima Nova"/>
                <a:sym typeface="Proxima Nova"/>
              </a:rPr>
              <a:t>onsultative processes</a:t>
            </a:r>
            <a:endParaRPr sz="1300">
              <a:solidFill>
                <a:schemeClr val="lt1"/>
              </a:solidFill>
              <a:latin typeface="Proxima Nova"/>
              <a:ea typeface="Proxima Nova"/>
              <a:cs typeface="Proxima Nova"/>
              <a:sym typeface="Proxima Nova"/>
            </a:endParaRPr>
          </a:p>
        </p:txBody>
      </p:sp>
      <p:pic>
        <p:nvPicPr>
          <p:cNvPr id="234" name="Google Shape;234;p37"/>
          <p:cNvPicPr preferRelativeResize="0"/>
          <p:nvPr/>
        </p:nvPicPr>
        <p:blipFill>
          <a:blip r:embed="rId4">
            <a:alphaModFix/>
          </a:blip>
          <a:stretch>
            <a:fillRect/>
          </a:stretch>
        </p:blipFill>
        <p:spPr>
          <a:xfrm>
            <a:off x="1527473" y="466942"/>
            <a:ext cx="1122452" cy="476187"/>
          </a:xfrm>
          <a:prstGeom prst="rect">
            <a:avLst/>
          </a:prstGeom>
          <a:noFill/>
          <a:ln>
            <a:noFill/>
          </a:ln>
        </p:spPr>
      </p:pic>
      <p:pic>
        <p:nvPicPr>
          <p:cNvPr id="235" name="Google Shape;235;p37"/>
          <p:cNvPicPr preferRelativeResize="0"/>
          <p:nvPr/>
        </p:nvPicPr>
        <p:blipFill>
          <a:blip r:embed="rId5">
            <a:alphaModFix/>
          </a:blip>
          <a:stretch>
            <a:fillRect/>
          </a:stretch>
        </p:blipFill>
        <p:spPr>
          <a:xfrm>
            <a:off x="-1895999" y="277774"/>
            <a:ext cx="3158752" cy="1424450"/>
          </a:xfrm>
          <a:prstGeom prst="rect">
            <a:avLst/>
          </a:prstGeom>
          <a:noFill/>
          <a:ln>
            <a:noFill/>
          </a:ln>
        </p:spPr>
      </p:pic>
      <p:cxnSp>
        <p:nvCxnSpPr>
          <p:cNvPr id="236" name="Google Shape;236;p37"/>
          <p:cNvCxnSpPr/>
          <p:nvPr/>
        </p:nvCxnSpPr>
        <p:spPr>
          <a:xfrm flipH="1">
            <a:off x="1458275" y="311550"/>
            <a:ext cx="6600" cy="734700"/>
          </a:xfrm>
          <a:prstGeom prst="straightConnector1">
            <a:avLst/>
          </a:prstGeom>
          <a:noFill/>
          <a:ln cap="flat" cmpd="sng" w="9525">
            <a:solidFill>
              <a:schemeClr val="lt1"/>
            </a:solidFill>
            <a:prstDash val="solid"/>
            <a:round/>
            <a:headEnd len="med" w="med" type="none"/>
            <a:tailEnd len="med" w="med" type="none"/>
          </a:ln>
        </p:spPr>
      </p:cxnSp>
      <p:sp>
        <p:nvSpPr>
          <p:cNvPr id="237" name="Google Shape;237;p37"/>
          <p:cNvSpPr txBox="1"/>
          <p:nvPr>
            <p:ph idx="1" type="body"/>
          </p:nvPr>
        </p:nvSpPr>
        <p:spPr>
          <a:xfrm>
            <a:off x="659725" y="2774950"/>
            <a:ext cx="6980700" cy="779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300"/>
              </a:spcAft>
              <a:buSzPts val="1100"/>
              <a:buNone/>
            </a:pPr>
            <a:r>
              <a:rPr lang="fr-FR" sz="3400">
                <a:solidFill>
                  <a:schemeClr val="lt1"/>
                </a:solidFill>
                <a:latin typeface="Proxima Nova Semibold"/>
                <a:ea typeface="Proxima Nova Semibold"/>
                <a:cs typeface="Proxima Nova Semibold"/>
                <a:sym typeface="Proxima Nova Semibold"/>
              </a:rPr>
              <a:t>Formation en culture numérique </a:t>
            </a:r>
            <a:endParaRPr sz="3100">
              <a:solidFill>
                <a:schemeClr val="lt1"/>
              </a:solidFill>
              <a:latin typeface="Proxima Nova"/>
              <a:ea typeface="Proxima Nova"/>
              <a:cs typeface="Proxima Nova"/>
              <a:sym typeface="Proxima Nova"/>
            </a:endParaRPr>
          </a:p>
        </p:txBody>
      </p:sp>
      <p:sp>
        <p:nvSpPr>
          <p:cNvPr id="238" name="Google Shape;238;p37"/>
          <p:cNvSpPr txBox="1"/>
          <p:nvPr>
            <p:ph idx="1" type="body"/>
          </p:nvPr>
        </p:nvSpPr>
        <p:spPr>
          <a:xfrm>
            <a:off x="659725" y="3604688"/>
            <a:ext cx="6305700" cy="779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fr-FR" sz="2000">
                <a:solidFill>
                  <a:schemeClr val="lt1"/>
                </a:solidFill>
                <a:latin typeface="Proxima Nova"/>
                <a:ea typeface="Proxima Nova"/>
                <a:cs typeface="Proxima Nova"/>
                <a:sym typeface="Proxima Nova"/>
              </a:rPr>
              <a:t>Instruire les personnes déplacées de force aux compétences numériques de base </a:t>
            </a:r>
            <a:endParaRPr sz="2300">
              <a:solidFill>
                <a:schemeClr val="lt1"/>
              </a:solidFill>
              <a:latin typeface="Proxima Nova"/>
              <a:ea typeface="Proxima Nova"/>
              <a:cs typeface="Proxima Nova"/>
              <a:sym typeface="Proxima Nova"/>
            </a:endParaRPr>
          </a:p>
        </p:txBody>
      </p:sp>
      <p:cxnSp>
        <p:nvCxnSpPr>
          <p:cNvPr id="239" name="Google Shape;239;p37"/>
          <p:cNvCxnSpPr/>
          <p:nvPr/>
        </p:nvCxnSpPr>
        <p:spPr>
          <a:xfrm>
            <a:off x="794075" y="3554354"/>
            <a:ext cx="1176000" cy="0"/>
          </a:xfrm>
          <a:prstGeom prst="straightConnector1">
            <a:avLst/>
          </a:prstGeom>
          <a:noFill/>
          <a:ln cap="flat" cmpd="sng" w="9525">
            <a:solidFill>
              <a:schemeClr val="lt1"/>
            </a:solidFill>
            <a:prstDash val="solid"/>
            <a:round/>
            <a:headEnd len="med" w="med" type="none"/>
            <a:tailEnd len="med" w="med"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46"/>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3" name="Google Shape;333;p46"/>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Découverte et prise en main</a:t>
            </a:r>
            <a:endParaRPr b="0" sz="2800">
              <a:solidFill>
                <a:schemeClr val="lt1"/>
              </a:solidFill>
              <a:latin typeface="Proxima Nova"/>
              <a:ea typeface="Proxima Nova"/>
              <a:cs typeface="Proxima Nova"/>
              <a:sym typeface="Proxima Nova"/>
            </a:endParaRPr>
          </a:p>
        </p:txBody>
      </p:sp>
      <p:pic>
        <p:nvPicPr>
          <p:cNvPr id="334" name="Google Shape;334;p46"/>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335" name="Google Shape;335;p46"/>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graphicFrame>
        <p:nvGraphicFramePr>
          <p:cNvPr id="336" name="Google Shape;336;p46"/>
          <p:cNvGraphicFramePr/>
          <p:nvPr/>
        </p:nvGraphicFramePr>
        <p:xfrm>
          <a:off x="725300" y="2768925"/>
          <a:ext cx="3000000" cy="3000000"/>
        </p:xfrm>
        <a:graphic>
          <a:graphicData uri="http://schemas.openxmlformats.org/drawingml/2006/table">
            <a:tbl>
              <a:tblPr>
                <a:noFill/>
                <a:tableStyleId>{93B72C22-9CE2-4858-AD58-F9E35DFC8343}</a:tableStyleId>
              </a:tblPr>
              <a:tblGrid>
                <a:gridCol w="5731200"/>
              </a:tblGrid>
              <a:tr h="578875">
                <a:tc>
                  <a:txBody>
                    <a:bodyPr/>
                    <a:lstStyle/>
                    <a:p>
                      <a:pPr indent="0" lvl="0" marL="719999" marR="0" rtl="0" algn="l">
                        <a:lnSpc>
                          <a:spcPct val="115000"/>
                        </a:lnSpc>
                        <a:spcBef>
                          <a:spcPts val="1000"/>
                        </a:spcBef>
                        <a:spcAft>
                          <a:spcPts val="0"/>
                        </a:spcAft>
                        <a:buNone/>
                      </a:pPr>
                      <a:r>
                        <a:rPr b="1" lang="fr-FR" sz="1500">
                          <a:latin typeface="Proxima Nova"/>
                          <a:ea typeface="Proxima Nova"/>
                          <a:cs typeface="Proxima Nova"/>
                          <a:sym typeface="Proxima Nova"/>
                        </a:rPr>
                        <a:t>Trouvez l’icône « caméra » et faites une photo de groupe avec le téléphone</a:t>
                      </a:r>
                      <a:endParaRPr b="1" sz="1500">
                        <a:latin typeface="Proxima Nova"/>
                        <a:ea typeface="Proxima Nova"/>
                        <a:cs typeface="Proxima Nova"/>
                        <a:sym typeface="Proxima Nova"/>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82CA9C"/>
                    </a:solidFill>
                  </a:tcPr>
                </a:tc>
              </a:tr>
            </a:tbl>
          </a:graphicData>
        </a:graphic>
      </p:graphicFrame>
      <p:pic>
        <p:nvPicPr>
          <p:cNvPr id="337" name="Google Shape;337;p46"/>
          <p:cNvPicPr preferRelativeResize="0"/>
          <p:nvPr/>
        </p:nvPicPr>
        <p:blipFill>
          <a:blip r:embed="rId4">
            <a:alphaModFix/>
          </a:blip>
          <a:stretch>
            <a:fillRect/>
          </a:stretch>
        </p:blipFill>
        <p:spPr>
          <a:xfrm>
            <a:off x="953509" y="2876533"/>
            <a:ext cx="471275" cy="471275"/>
          </a:xfrm>
          <a:prstGeom prst="rect">
            <a:avLst/>
          </a:prstGeom>
          <a:noFill/>
          <a:ln>
            <a:noFill/>
          </a:ln>
        </p:spPr>
      </p:pic>
      <p:graphicFrame>
        <p:nvGraphicFramePr>
          <p:cNvPr id="338" name="Google Shape;338;p46"/>
          <p:cNvGraphicFramePr/>
          <p:nvPr/>
        </p:nvGraphicFramePr>
        <p:xfrm>
          <a:off x="725300" y="1702125"/>
          <a:ext cx="3000000" cy="3000000"/>
        </p:xfrm>
        <a:graphic>
          <a:graphicData uri="http://schemas.openxmlformats.org/drawingml/2006/table">
            <a:tbl>
              <a:tblPr>
                <a:noFill/>
                <a:tableStyleId>{93B72C22-9CE2-4858-AD58-F9E35DFC8343}</a:tableStyleId>
              </a:tblPr>
              <a:tblGrid>
                <a:gridCol w="5731200"/>
              </a:tblGrid>
              <a:tr h="578875">
                <a:tc>
                  <a:txBody>
                    <a:bodyPr/>
                    <a:lstStyle/>
                    <a:p>
                      <a:pPr indent="0" lvl="0" marL="719999" rtl="0" algn="l">
                        <a:lnSpc>
                          <a:spcPct val="115000"/>
                        </a:lnSpc>
                        <a:spcBef>
                          <a:spcPts val="1000"/>
                        </a:spcBef>
                        <a:spcAft>
                          <a:spcPts val="0"/>
                        </a:spcAft>
                        <a:buNone/>
                      </a:pPr>
                      <a:r>
                        <a:rPr b="1" lang="fr-FR" sz="1500">
                          <a:latin typeface="Proxima Nova"/>
                          <a:ea typeface="Proxima Nova"/>
                          <a:cs typeface="Proxima Nova"/>
                          <a:sym typeface="Proxima Nova"/>
                        </a:rPr>
                        <a:t>Activité : t</a:t>
                      </a:r>
                      <a:r>
                        <a:rPr b="1" lang="fr-FR" sz="1500">
                          <a:solidFill>
                            <a:srgbClr val="000000"/>
                          </a:solidFill>
                          <a:latin typeface="Proxima Nova"/>
                          <a:ea typeface="Proxima Nova"/>
                          <a:cs typeface="Proxima Nova"/>
                          <a:sym typeface="Proxima Nova"/>
                        </a:rPr>
                        <a:t>oucher, balayer et zoomer</a:t>
                      </a:r>
                      <a:endParaRPr b="1" sz="1200">
                        <a:latin typeface="Proxima Nova"/>
                        <a:ea typeface="Proxima Nova"/>
                        <a:cs typeface="Proxima Nova"/>
                        <a:sym typeface="Proxima Nova"/>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82CA9C"/>
                    </a:solidFill>
                  </a:tcPr>
                </a:tc>
              </a:tr>
            </a:tbl>
          </a:graphicData>
        </a:graphic>
      </p:graphicFrame>
      <p:pic>
        <p:nvPicPr>
          <p:cNvPr id="339" name="Google Shape;339;p46"/>
          <p:cNvPicPr preferRelativeResize="0"/>
          <p:nvPr/>
        </p:nvPicPr>
        <p:blipFill>
          <a:blip r:embed="rId4">
            <a:alphaModFix/>
          </a:blip>
          <a:stretch>
            <a:fillRect/>
          </a:stretch>
        </p:blipFill>
        <p:spPr>
          <a:xfrm>
            <a:off x="953509" y="1809733"/>
            <a:ext cx="471275" cy="4712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47"/>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p47"/>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Fonctionnalités de base	</a:t>
            </a:r>
            <a:endParaRPr b="0" sz="2800">
              <a:solidFill>
                <a:schemeClr val="lt1"/>
              </a:solidFill>
              <a:latin typeface="Proxima Nova"/>
              <a:ea typeface="Proxima Nova"/>
              <a:cs typeface="Proxima Nova"/>
              <a:sym typeface="Proxima Nova"/>
            </a:endParaRPr>
          </a:p>
        </p:txBody>
      </p:sp>
      <p:pic>
        <p:nvPicPr>
          <p:cNvPr id="346" name="Google Shape;346;p47"/>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347" name="Google Shape;347;p47"/>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graphicFrame>
        <p:nvGraphicFramePr>
          <p:cNvPr id="348" name="Google Shape;348;p47"/>
          <p:cNvGraphicFramePr/>
          <p:nvPr/>
        </p:nvGraphicFramePr>
        <p:xfrm>
          <a:off x="801500" y="1419575"/>
          <a:ext cx="3000000" cy="3000000"/>
        </p:xfrm>
        <a:graphic>
          <a:graphicData uri="http://schemas.openxmlformats.org/drawingml/2006/table">
            <a:tbl>
              <a:tblPr>
                <a:noFill/>
                <a:tableStyleId>{93B72C22-9CE2-4858-AD58-F9E35DFC8343}</a:tableStyleId>
              </a:tblPr>
              <a:tblGrid>
                <a:gridCol w="5731200"/>
              </a:tblGrid>
              <a:tr h="973050">
                <a:tc>
                  <a:txBody>
                    <a:bodyPr/>
                    <a:lstStyle/>
                    <a:p>
                      <a:pPr indent="0" lvl="0" marL="719999" marR="0" rtl="0" algn="l">
                        <a:lnSpc>
                          <a:spcPct val="115000"/>
                        </a:lnSpc>
                        <a:spcBef>
                          <a:spcPts val="1000"/>
                        </a:spcBef>
                        <a:spcAft>
                          <a:spcPts val="0"/>
                        </a:spcAft>
                        <a:buNone/>
                      </a:pPr>
                      <a:r>
                        <a:rPr b="1" lang="fr-FR" sz="1500">
                          <a:latin typeface="Proxima Nova"/>
                          <a:ea typeface="Proxima Nova"/>
                          <a:cs typeface="Proxima Nova"/>
                          <a:sym typeface="Proxima Nova"/>
                        </a:rPr>
                        <a:t>Activité</a:t>
                      </a:r>
                      <a:r>
                        <a:rPr b="1" lang="fr-FR" sz="1500">
                          <a:latin typeface="Proxima Nova"/>
                          <a:ea typeface="Proxima Nova"/>
                          <a:cs typeface="Proxima Nova"/>
                          <a:sym typeface="Proxima Nova"/>
                        </a:rPr>
                        <a:t> : les symboles</a:t>
                      </a:r>
                      <a:endParaRPr sz="1200">
                        <a:latin typeface="Proxima Nova"/>
                        <a:ea typeface="Proxima Nova"/>
                        <a:cs typeface="Proxima Nova"/>
                        <a:sym typeface="Proxima Nova"/>
                      </a:endParaRPr>
                    </a:p>
                    <a:p>
                      <a:pPr indent="-304800" lvl="0" marL="457200" rtl="0" algn="l">
                        <a:lnSpc>
                          <a:spcPct val="115000"/>
                        </a:lnSpc>
                        <a:spcBef>
                          <a:spcPts val="0"/>
                        </a:spcBef>
                        <a:spcAft>
                          <a:spcPts val="0"/>
                        </a:spcAft>
                        <a:buSzPts val="1200"/>
                        <a:buFont typeface="Proxima Nova"/>
                        <a:buChar char="-"/>
                      </a:pPr>
                      <a:r>
                        <a:rPr lang="fr-FR" sz="1200">
                          <a:latin typeface="Proxima Nova"/>
                          <a:ea typeface="Proxima Nova"/>
                          <a:cs typeface="Proxima Nova"/>
                          <a:sym typeface="Proxima Nova"/>
                        </a:rPr>
                        <a:t>“Où trouver ce symbole sur le téléphone ?”</a:t>
                      </a:r>
                      <a:endParaRPr sz="1200">
                        <a:latin typeface="Proxima Nova"/>
                        <a:ea typeface="Proxima Nova"/>
                        <a:cs typeface="Proxima Nova"/>
                        <a:sym typeface="Proxima Nova"/>
                      </a:endParaRPr>
                    </a:p>
                    <a:p>
                      <a:pPr indent="-304800" lvl="0" marL="457200" rtl="0" algn="l">
                        <a:lnSpc>
                          <a:spcPct val="115000"/>
                        </a:lnSpc>
                        <a:spcBef>
                          <a:spcPts val="0"/>
                        </a:spcBef>
                        <a:spcAft>
                          <a:spcPts val="0"/>
                        </a:spcAft>
                        <a:buSzPts val="1200"/>
                        <a:buFont typeface="Proxima Nova"/>
                        <a:buChar char="-"/>
                      </a:pPr>
                      <a:r>
                        <a:rPr lang="fr-FR" sz="1200">
                          <a:latin typeface="Proxima Nova"/>
                          <a:ea typeface="Proxima Nova"/>
                          <a:cs typeface="Proxima Nova"/>
                          <a:sym typeface="Proxima Nova"/>
                        </a:rPr>
                        <a:t>“A quoi ça sert ?”</a:t>
                      </a:r>
                      <a:endParaRPr sz="1200">
                        <a:latin typeface="Proxima Nova"/>
                        <a:ea typeface="Proxima Nova"/>
                        <a:cs typeface="Proxima Nova"/>
                        <a:sym typeface="Proxima Nova"/>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82CA9C"/>
                    </a:solidFill>
                  </a:tcPr>
                </a:tc>
              </a:tr>
            </a:tbl>
          </a:graphicData>
        </a:graphic>
      </p:graphicFrame>
      <p:pic>
        <p:nvPicPr>
          <p:cNvPr id="349" name="Google Shape;349;p47"/>
          <p:cNvPicPr preferRelativeResize="0"/>
          <p:nvPr/>
        </p:nvPicPr>
        <p:blipFill>
          <a:blip r:embed="rId4">
            <a:alphaModFix/>
          </a:blip>
          <a:stretch>
            <a:fillRect/>
          </a:stretch>
        </p:blipFill>
        <p:spPr>
          <a:xfrm>
            <a:off x="1029709" y="1507114"/>
            <a:ext cx="471275" cy="471275"/>
          </a:xfrm>
          <a:prstGeom prst="rect">
            <a:avLst/>
          </a:prstGeom>
          <a:noFill/>
          <a:ln>
            <a:noFill/>
          </a:ln>
        </p:spPr>
      </p:pic>
      <p:pic>
        <p:nvPicPr>
          <p:cNvPr id="350" name="Google Shape;350;p47"/>
          <p:cNvPicPr preferRelativeResize="0"/>
          <p:nvPr/>
        </p:nvPicPr>
        <p:blipFill>
          <a:blip r:embed="rId5">
            <a:alphaModFix/>
          </a:blip>
          <a:stretch>
            <a:fillRect/>
          </a:stretch>
        </p:blipFill>
        <p:spPr>
          <a:xfrm>
            <a:off x="4649225" y="2635950"/>
            <a:ext cx="899656" cy="899665"/>
          </a:xfrm>
          <a:prstGeom prst="rect">
            <a:avLst/>
          </a:prstGeom>
          <a:noFill/>
          <a:ln>
            <a:noFill/>
          </a:ln>
        </p:spPr>
      </p:pic>
      <p:pic>
        <p:nvPicPr>
          <p:cNvPr id="351" name="Google Shape;351;p47"/>
          <p:cNvPicPr preferRelativeResize="0"/>
          <p:nvPr/>
        </p:nvPicPr>
        <p:blipFill>
          <a:blip r:embed="rId6">
            <a:alphaModFix/>
          </a:blip>
          <a:stretch>
            <a:fillRect/>
          </a:stretch>
        </p:blipFill>
        <p:spPr>
          <a:xfrm>
            <a:off x="801500" y="2635950"/>
            <a:ext cx="899655" cy="899664"/>
          </a:xfrm>
          <a:prstGeom prst="rect">
            <a:avLst/>
          </a:prstGeom>
          <a:noFill/>
          <a:ln>
            <a:noFill/>
          </a:ln>
        </p:spPr>
      </p:pic>
      <p:pic>
        <p:nvPicPr>
          <p:cNvPr id="352" name="Google Shape;352;p47"/>
          <p:cNvPicPr preferRelativeResize="0"/>
          <p:nvPr/>
        </p:nvPicPr>
        <p:blipFill>
          <a:blip r:embed="rId7">
            <a:alphaModFix/>
          </a:blip>
          <a:stretch>
            <a:fillRect/>
          </a:stretch>
        </p:blipFill>
        <p:spPr>
          <a:xfrm>
            <a:off x="2084080" y="2630727"/>
            <a:ext cx="899656" cy="899665"/>
          </a:xfrm>
          <a:prstGeom prst="rect">
            <a:avLst/>
          </a:prstGeom>
          <a:noFill/>
          <a:ln>
            <a:noFill/>
          </a:ln>
        </p:spPr>
      </p:pic>
      <p:pic>
        <p:nvPicPr>
          <p:cNvPr id="353" name="Google Shape;353;p47"/>
          <p:cNvPicPr preferRelativeResize="0"/>
          <p:nvPr/>
        </p:nvPicPr>
        <p:blipFill>
          <a:blip r:embed="rId8">
            <a:alphaModFix/>
          </a:blip>
          <a:stretch>
            <a:fillRect/>
          </a:stretch>
        </p:blipFill>
        <p:spPr>
          <a:xfrm>
            <a:off x="801504" y="3782920"/>
            <a:ext cx="899656" cy="899665"/>
          </a:xfrm>
          <a:prstGeom prst="rect">
            <a:avLst/>
          </a:prstGeom>
          <a:noFill/>
          <a:ln>
            <a:noFill/>
          </a:ln>
        </p:spPr>
      </p:pic>
      <p:pic>
        <p:nvPicPr>
          <p:cNvPr id="354" name="Google Shape;354;p47"/>
          <p:cNvPicPr preferRelativeResize="0"/>
          <p:nvPr/>
        </p:nvPicPr>
        <p:blipFill>
          <a:blip r:embed="rId9">
            <a:alphaModFix/>
          </a:blip>
          <a:stretch>
            <a:fillRect/>
          </a:stretch>
        </p:blipFill>
        <p:spPr>
          <a:xfrm>
            <a:off x="4635065" y="3745767"/>
            <a:ext cx="935872" cy="935875"/>
          </a:xfrm>
          <a:prstGeom prst="rect">
            <a:avLst/>
          </a:prstGeom>
          <a:noFill/>
          <a:ln>
            <a:noFill/>
          </a:ln>
        </p:spPr>
      </p:pic>
      <p:pic>
        <p:nvPicPr>
          <p:cNvPr id="355" name="Google Shape;355;p47"/>
          <p:cNvPicPr preferRelativeResize="0"/>
          <p:nvPr/>
        </p:nvPicPr>
        <p:blipFill>
          <a:blip r:embed="rId10">
            <a:alphaModFix/>
          </a:blip>
          <a:stretch>
            <a:fillRect/>
          </a:stretch>
        </p:blipFill>
        <p:spPr>
          <a:xfrm>
            <a:off x="2084076" y="3782926"/>
            <a:ext cx="899660" cy="899662"/>
          </a:xfrm>
          <a:prstGeom prst="rect">
            <a:avLst/>
          </a:prstGeom>
          <a:noFill/>
          <a:ln>
            <a:noFill/>
          </a:ln>
        </p:spPr>
      </p:pic>
      <p:pic>
        <p:nvPicPr>
          <p:cNvPr id="356" name="Google Shape;356;p47"/>
          <p:cNvPicPr preferRelativeResize="0"/>
          <p:nvPr/>
        </p:nvPicPr>
        <p:blipFill>
          <a:blip r:embed="rId11">
            <a:alphaModFix/>
          </a:blip>
          <a:stretch>
            <a:fillRect/>
          </a:stretch>
        </p:blipFill>
        <p:spPr>
          <a:xfrm>
            <a:off x="3366653" y="3763884"/>
            <a:ext cx="899660" cy="899662"/>
          </a:xfrm>
          <a:prstGeom prst="rect">
            <a:avLst/>
          </a:prstGeom>
          <a:noFill/>
          <a:ln>
            <a:noFill/>
          </a:ln>
        </p:spPr>
      </p:pic>
      <p:pic>
        <p:nvPicPr>
          <p:cNvPr id="357" name="Google Shape;357;p47"/>
          <p:cNvPicPr preferRelativeResize="0"/>
          <p:nvPr/>
        </p:nvPicPr>
        <p:blipFill>
          <a:blip r:embed="rId12">
            <a:alphaModFix/>
          </a:blip>
          <a:stretch>
            <a:fillRect/>
          </a:stretch>
        </p:blipFill>
        <p:spPr>
          <a:xfrm>
            <a:off x="5931801" y="2641192"/>
            <a:ext cx="857568" cy="857569"/>
          </a:xfrm>
          <a:prstGeom prst="rect">
            <a:avLst/>
          </a:prstGeom>
          <a:noFill/>
          <a:ln>
            <a:noFill/>
          </a:ln>
        </p:spPr>
      </p:pic>
      <p:pic>
        <p:nvPicPr>
          <p:cNvPr id="358" name="Google Shape;358;p47"/>
          <p:cNvPicPr preferRelativeResize="0"/>
          <p:nvPr/>
        </p:nvPicPr>
        <p:blipFill>
          <a:blip r:embed="rId13">
            <a:alphaModFix/>
          </a:blip>
          <a:stretch>
            <a:fillRect/>
          </a:stretch>
        </p:blipFill>
        <p:spPr>
          <a:xfrm>
            <a:off x="3366653" y="2635951"/>
            <a:ext cx="899660" cy="899662"/>
          </a:xfrm>
          <a:prstGeom prst="rect">
            <a:avLst/>
          </a:prstGeom>
          <a:noFill/>
          <a:ln>
            <a:noFill/>
          </a:ln>
        </p:spPr>
      </p:pic>
      <p:pic>
        <p:nvPicPr>
          <p:cNvPr id="359" name="Google Shape;359;p47"/>
          <p:cNvPicPr preferRelativeResize="0"/>
          <p:nvPr/>
        </p:nvPicPr>
        <p:blipFill>
          <a:blip r:embed="rId14">
            <a:alphaModFix/>
          </a:blip>
          <a:stretch>
            <a:fillRect/>
          </a:stretch>
        </p:blipFill>
        <p:spPr>
          <a:xfrm>
            <a:off x="5738900" y="3747333"/>
            <a:ext cx="1085496" cy="858428"/>
          </a:xfrm>
          <a:prstGeom prst="rect">
            <a:avLst/>
          </a:prstGeom>
          <a:noFill/>
          <a:ln>
            <a:noFill/>
          </a:ln>
        </p:spPr>
      </p:pic>
      <p:pic>
        <p:nvPicPr>
          <p:cNvPr id="360" name="Google Shape;360;p47"/>
          <p:cNvPicPr preferRelativeResize="0"/>
          <p:nvPr/>
        </p:nvPicPr>
        <p:blipFill>
          <a:blip r:embed="rId15">
            <a:alphaModFix/>
          </a:blip>
          <a:stretch>
            <a:fillRect/>
          </a:stretch>
        </p:blipFill>
        <p:spPr>
          <a:xfrm>
            <a:off x="7038895" y="2711025"/>
            <a:ext cx="904124" cy="749516"/>
          </a:xfrm>
          <a:prstGeom prst="rect">
            <a:avLst/>
          </a:prstGeom>
          <a:noFill/>
          <a:ln>
            <a:noFill/>
          </a:ln>
        </p:spPr>
      </p:pic>
      <p:pic>
        <p:nvPicPr>
          <p:cNvPr id="361" name="Google Shape;361;p47"/>
          <p:cNvPicPr preferRelativeResize="0"/>
          <p:nvPr/>
        </p:nvPicPr>
        <p:blipFill>
          <a:blip r:embed="rId16">
            <a:alphaModFix/>
          </a:blip>
          <a:stretch>
            <a:fillRect/>
          </a:stretch>
        </p:blipFill>
        <p:spPr>
          <a:xfrm>
            <a:off x="8040152" y="2657076"/>
            <a:ext cx="1078899" cy="846986"/>
          </a:xfrm>
          <a:prstGeom prst="rect">
            <a:avLst/>
          </a:prstGeom>
          <a:noFill/>
          <a:ln>
            <a:noFill/>
          </a:ln>
        </p:spPr>
      </p:pic>
      <p:pic>
        <p:nvPicPr>
          <p:cNvPr id="362" name="Google Shape;362;p47"/>
          <p:cNvPicPr preferRelativeResize="0"/>
          <p:nvPr/>
        </p:nvPicPr>
        <p:blipFill>
          <a:blip r:embed="rId17">
            <a:alphaModFix amt="68000"/>
          </a:blip>
          <a:stretch>
            <a:fillRect/>
          </a:stretch>
        </p:blipFill>
        <p:spPr>
          <a:xfrm>
            <a:off x="6992347" y="3778449"/>
            <a:ext cx="756237" cy="756238"/>
          </a:xfrm>
          <a:prstGeom prst="rect">
            <a:avLst/>
          </a:prstGeom>
          <a:noFill/>
          <a:ln>
            <a:noFill/>
          </a:ln>
        </p:spPr>
      </p:pic>
      <p:pic>
        <p:nvPicPr>
          <p:cNvPr id="363" name="Google Shape;363;p47"/>
          <p:cNvPicPr preferRelativeResize="0"/>
          <p:nvPr/>
        </p:nvPicPr>
        <p:blipFill>
          <a:blip r:embed="rId18">
            <a:alphaModFix amt="68000"/>
          </a:blip>
          <a:stretch>
            <a:fillRect/>
          </a:stretch>
        </p:blipFill>
        <p:spPr>
          <a:xfrm>
            <a:off x="8132574" y="3782715"/>
            <a:ext cx="894041" cy="63524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48"/>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p48"/>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Sécuriser son téléphone</a:t>
            </a:r>
            <a:endParaRPr b="0" sz="2800">
              <a:solidFill>
                <a:schemeClr val="lt1"/>
              </a:solidFill>
              <a:latin typeface="Proxima Nova"/>
              <a:ea typeface="Proxima Nova"/>
              <a:cs typeface="Proxima Nova"/>
              <a:sym typeface="Proxima Nova"/>
            </a:endParaRPr>
          </a:p>
        </p:txBody>
      </p:sp>
      <p:pic>
        <p:nvPicPr>
          <p:cNvPr id="370" name="Google Shape;370;p48"/>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371" name="Google Shape;371;p48"/>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graphicFrame>
        <p:nvGraphicFramePr>
          <p:cNvPr id="372" name="Google Shape;372;p48"/>
          <p:cNvGraphicFramePr/>
          <p:nvPr/>
        </p:nvGraphicFramePr>
        <p:xfrm>
          <a:off x="873725" y="4049213"/>
          <a:ext cx="3000000" cy="3000000"/>
        </p:xfrm>
        <a:graphic>
          <a:graphicData uri="http://schemas.openxmlformats.org/drawingml/2006/table">
            <a:tbl>
              <a:tblPr>
                <a:noFill/>
                <a:tableStyleId>{93B72C22-9CE2-4858-AD58-F9E35DFC8343}</a:tableStyleId>
              </a:tblPr>
              <a:tblGrid>
                <a:gridCol w="5840750"/>
              </a:tblGrid>
              <a:tr h="608900">
                <a:tc>
                  <a:txBody>
                    <a:bodyPr/>
                    <a:lstStyle/>
                    <a:p>
                      <a:pPr indent="0" lvl="0" marL="630000" rtl="0" algn="l">
                        <a:lnSpc>
                          <a:spcPct val="115000"/>
                        </a:lnSpc>
                        <a:spcBef>
                          <a:spcPts val="1000"/>
                        </a:spcBef>
                        <a:spcAft>
                          <a:spcPts val="0"/>
                        </a:spcAft>
                        <a:buNone/>
                      </a:pPr>
                      <a:r>
                        <a:rPr b="1" lang="fr-FR" sz="1500">
                          <a:latin typeface="Proxima Nova"/>
                          <a:ea typeface="Proxima Nova"/>
                          <a:cs typeface="Proxima Nova"/>
                          <a:sym typeface="Proxima Nova"/>
                        </a:rPr>
                        <a:t>Activité : Sécuriser le téléphone</a:t>
                      </a:r>
                      <a:endParaRPr sz="1200">
                        <a:latin typeface="Proxima Nova"/>
                        <a:ea typeface="Proxima Nova"/>
                        <a:cs typeface="Proxima Nova"/>
                        <a:sym typeface="Proxima Nova"/>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82CA9C"/>
                    </a:solidFill>
                  </a:tcPr>
                </a:tc>
              </a:tr>
            </a:tbl>
          </a:graphicData>
        </a:graphic>
      </p:graphicFrame>
      <p:pic>
        <p:nvPicPr>
          <p:cNvPr id="373" name="Google Shape;373;p48"/>
          <p:cNvPicPr preferRelativeResize="0"/>
          <p:nvPr/>
        </p:nvPicPr>
        <p:blipFill>
          <a:blip r:embed="rId4">
            <a:alphaModFix/>
          </a:blip>
          <a:stretch>
            <a:fillRect/>
          </a:stretch>
        </p:blipFill>
        <p:spPr>
          <a:xfrm>
            <a:off x="1017970" y="4186859"/>
            <a:ext cx="471275" cy="471275"/>
          </a:xfrm>
          <a:prstGeom prst="rect">
            <a:avLst/>
          </a:prstGeom>
          <a:noFill/>
          <a:ln>
            <a:noFill/>
          </a:ln>
        </p:spPr>
      </p:pic>
      <p:sp>
        <p:nvSpPr>
          <p:cNvPr id="374" name="Google Shape;374;p48"/>
          <p:cNvSpPr txBox="1"/>
          <p:nvPr/>
        </p:nvSpPr>
        <p:spPr>
          <a:xfrm>
            <a:off x="721325" y="1367450"/>
            <a:ext cx="7347900" cy="24396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15000"/>
              </a:lnSpc>
              <a:spcBef>
                <a:spcPts val="0"/>
              </a:spcBef>
              <a:spcAft>
                <a:spcPts val="0"/>
              </a:spcAft>
              <a:buClr>
                <a:schemeClr val="accent3"/>
              </a:buClr>
              <a:buSzPts val="1800"/>
              <a:buFont typeface="Proxima Nova"/>
              <a:buChar char="●"/>
            </a:pPr>
            <a:r>
              <a:rPr lang="fr-FR" sz="1800">
                <a:latin typeface="Proxima Nova"/>
                <a:ea typeface="Proxima Nova"/>
                <a:cs typeface="Proxima Nova"/>
                <a:sym typeface="Proxima Nova"/>
              </a:rPr>
              <a:t>Vous devez protéger votre téléphone pour empêcher qu’une personne que vous ne connaissez pas l’utiliser. </a:t>
            </a:r>
            <a:endParaRPr sz="1800">
              <a:latin typeface="Proxima Nova"/>
              <a:ea typeface="Proxima Nova"/>
              <a:cs typeface="Proxima Nova"/>
              <a:sym typeface="Proxima Nova"/>
            </a:endParaRPr>
          </a:p>
          <a:p>
            <a:pPr indent="-342900" lvl="0" marL="457200" marR="0" rtl="0" algn="l">
              <a:lnSpc>
                <a:spcPct val="115000"/>
              </a:lnSpc>
              <a:spcBef>
                <a:spcPts val="1000"/>
              </a:spcBef>
              <a:spcAft>
                <a:spcPts val="0"/>
              </a:spcAft>
              <a:buClr>
                <a:schemeClr val="accent3"/>
              </a:buClr>
              <a:buSzPts val="1800"/>
              <a:buFont typeface="Proxima Nova"/>
              <a:buChar char="●"/>
            </a:pPr>
            <a:r>
              <a:rPr lang="fr-FR" sz="1800">
                <a:latin typeface="Proxima Nova"/>
                <a:ea typeface="Proxima Nova"/>
                <a:cs typeface="Proxima Nova"/>
                <a:sym typeface="Proxima Nova"/>
              </a:rPr>
              <a:t>Il est important de créer un mot de passe pour empêcher n’importe qui de se servir de votre téléphone.</a:t>
            </a:r>
            <a:endParaRPr sz="1800">
              <a:latin typeface="Proxima Nova"/>
              <a:ea typeface="Proxima Nova"/>
              <a:cs typeface="Proxima Nova"/>
              <a:sym typeface="Proxima Nova"/>
            </a:endParaRPr>
          </a:p>
          <a:p>
            <a:pPr indent="-342900" lvl="0" marL="457200" marR="0" rtl="0" algn="l">
              <a:lnSpc>
                <a:spcPct val="115000"/>
              </a:lnSpc>
              <a:spcBef>
                <a:spcPts val="1000"/>
              </a:spcBef>
              <a:spcAft>
                <a:spcPts val="0"/>
              </a:spcAft>
              <a:buClr>
                <a:schemeClr val="accent3"/>
              </a:buClr>
              <a:buSzPts val="1800"/>
              <a:buFont typeface="Proxima Nova"/>
              <a:buChar char="●"/>
            </a:pPr>
            <a:r>
              <a:rPr lang="fr-FR" sz="1800">
                <a:latin typeface="Proxima Nova"/>
                <a:ea typeface="Proxima Nova"/>
                <a:cs typeface="Proxima Nova"/>
                <a:sym typeface="Proxima Nova"/>
              </a:rPr>
              <a:t>Le mode de passe peut être des chiffres ou bien un dessin</a:t>
            </a:r>
            <a:endParaRPr sz="1800">
              <a:latin typeface="Proxima Nova"/>
              <a:ea typeface="Proxima Nova"/>
              <a:cs typeface="Proxima Nova"/>
              <a:sym typeface="Proxima Nova"/>
            </a:endParaRPr>
          </a:p>
          <a:p>
            <a:pPr indent="-342900" lvl="0" marL="457200" marR="0" rtl="0" algn="l">
              <a:lnSpc>
                <a:spcPct val="115000"/>
              </a:lnSpc>
              <a:spcBef>
                <a:spcPts val="1000"/>
              </a:spcBef>
              <a:spcAft>
                <a:spcPts val="1000"/>
              </a:spcAft>
              <a:buClr>
                <a:schemeClr val="accent3"/>
              </a:buClr>
              <a:buSzPts val="1800"/>
              <a:buFont typeface="Proxima Nova"/>
              <a:buChar char="●"/>
            </a:pPr>
            <a:r>
              <a:rPr lang="fr-FR" sz="1800">
                <a:latin typeface="Proxima Nova"/>
                <a:ea typeface="Proxima Nova"/>
                <a:cs typeface="Proxima Nova"/>
                <a:sym typeface="Proxima Nova"/>
              </a:rPr>
              <a:t>Evitez les chiffres trop simples comme 1234 ou 0000</a:t>
            </a:r>
            <a:endParaRPr sz="1800">
              <a:latin typeface="Proxima Nova"/>
              <a:ea typeface="Proxima Nova"/>
              <a:cs typeface="Proxima Nova"/>
              <a:sym typeface="Proxima Nova"/>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p49"/>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49"/>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Economiser la batterie</a:t>
            </a:r>
            <a:endParaRPr b="0" sz="2800">
              <a:solidFill>
                <a:schemeClr val="lt1"/>
              </a:solidFill>
              <a:latin typeface="Proxima Nova"/>
              <a:ea typeface="Proxima Nova"/>
              <a:cs typeface="Proxima Nova"/>
              <a:sym typeface="Proxima Nova"/>
            </a:endParaRPr>
          </a:p>
        </p:txBody>
      </p:sp>
      <p:pic>
        <p:nvPicPr>
          <p:cNvPr id="381" name="Google Shape;381;p49"/>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382" name="Google Shape;382;p49"/>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graphicFrame>
        <p:nvGraphicFramePr>
          <p:cNvPr id="383" name="Google Shape;383;p49"/>
          <p:cNvGraphicFramePr/>
          <p:nvPr/>
        </p:nvGraphicFramePr>
        <p:xfrm>
          <a:off x="873725" y="3592013"/>
          <a:ext cx="3000000" cy="3000000"/>
        </p:xfrm>
        <a:graphic>
          <a:graphicData uri="http://schemas.openxmlformats.org/drawingml/2006/table">
            <a:tbl>
              <a:tblPr>
                <a:noFill/>
                <a:tableStyleId>{93B72C22-9CE2-4858-AD58-F9E35DFC8343}</a:tableStyleId>
              </a:tblPr>
              <a:tblGrid>
                <a:gridCol w="5840750"/>
              </a:tblGrid>
              <a:tr h="608900">
                <a:tc>
                  <a:txBody>
                    <a:bodyPr/>
                    <a:lstStyle/>
                    <a:p>
                      <a:pPr indent="0" lvl="0" marL="630000" rtl="0" algn="l">
                        <a:lnSpc>
                          <a:spcPct val="115000"/>
                        </a:lnSpc>
                        <a:spcBef>
                          <a:spcPts val="1000"/>
                        </a:spcBef>
                        <a:spcAft>
                          <a:spcPts val="0"/>
                        </a:spcAft>
                        <a:buNone/>
                      </a:pPr>
                      <a:r>
                        <a:rPr b="1" lang="fr-FR" sz="1500">
                          <a:latin typeface="Proxima Nova"/>
                          <a:ea typeface="Proxima Nova"/>
                          <a:cs typeface="Proxima Nova"/>
                          <a:sym typeface="Proxima Nova"/>
                        </a:rPr>
                        <a:t>Activité : </a:t>
                      </a:r>
                      <a:r>
                        <a:rPr b="1" lang="fr-FR" sz="1500">
                          <a:solidFill>
                            <a:schemeClr val="dk1"/>
                          </a:solidFill>
                          <a:latin typeface="Proxima Nova"/>
                          <a:ea typeface="Proxima Nova"/>
                          <a:cs typeface="Proxima Nova"/>
                          <a:sym typeface="Proxima Nova"/>
                        </a:rPr>
                        <a:t>Économiseur de batterie </a:t>
                      </a:r>
                      <a:endParaRPr b="1" sz="1500">
                        <a:latin typeface="Proxima Nova"/>
                        <a:ea typeface="Proxima Nova"/>
                        <a:cs typeface="Proxima Nova"/>
                        <a:sym typeface="Proxima Nova"/>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82CA9C"/>
                    </a:solidFill>
                  </a:tcPr>
                </a:tc>
              </a:tr>
            </a:tbl>
          </a:graphicData>
        </a:graphic>
      </p:graphicFrame>
      <p:pic>
        <p:nvPicPr>
          <p:cNvPr id="384" name="Google Shape;384;p49"/>
          <p:cNvPicPr preferRelativeResize="0"/>
          <p:nvPr/>
        </p:nvPicPr>
        <p:blipFill>
          <a:blip r:embed="rId4">
            <a:alphaModFix/>
          </a:blip>
          <a:stretch>
            <a:fillRect/>
          </a:stretch>
        </p:blipFill>
        <p:spPr>
          <a:xfrm>
            <a:off x="1017970" y="3729659"/>
            <a:ext cx="471275" cy="471275"/>
          </a:xfrm>
          <a:prstGeom prst="rect">
            <a:avLst/>
          </a:prstGeom>
          <a:noFill/>
          <a:ln>
            <a:noFill/>
          </a:ln>
        </p:spPr>
      </p:pic>
      <p:sp>
        <p:nvSpPr>
          <p:cNvPr id="385" name="Google Shape;385;p49"/>
          <p:cNvSpPr txBox="1"/>
          <p:nvPr/>
        </p:nvSpPr>
        <p:spPr>
          <a:xfrm>
            <a:off x="721325" y="1367450"/>
            <a:ext cx="7347900" cy="18645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15000"/>
              </a:lnSpc>
              <a:spcBef>
                <a:spcPts val="0"/>
              </a:spcBef>
              <a:spcAft>
                <a:spcPts val="0"/>
              </a:spcAft>
              <a:buClr>
                <a:schemeClr val="accent3"/>
              </a:buClr>
              <a:buSzPts val="1800"/>
              <a:buFont typeface="Proxima Nova"/>
              <a:buChar char="●"/>
            </a:pPr>
            <a:r>
              <a:rPr lang="fr-FR" sz="1800">
                <a:latin typeface="Proxima Nova"/>
                <a:ea typeface="Proxima Nova"/>
                <a:cs typeface="Proxima Nova"/>
                <a:sym typeface="Proxima Nova"/>
              </a:rPr>
              <a:t>Certaines applications consomment davantage de batterie, ce qui peut vous obliger à recharger plus souvent votre téléphone.</a:t>
            </a:r>
            <a:endParaRPr sz="1800">
              <a:latin typeface="Proxima Nova"/>
              <a:ea typeface="Proxima Nova"/>
              <a:cs typeface="Proxima Nova"/>
              <a:sym typeface="Proxima Nova"/>
            </a:endParaRPr>
          </a:p>
          <a:p>
            <a:pPr indent="-342900" lvl="0" marL="457200" marR="0" rtl="0" algn="l">
              <a:lnSpc>
                <a:spcPct val="115000"/>
              </a:lnSpc>
              <a:spcBef>
                <a:spcPts val="1000"/>
              </a:spcBef>
              <a:spcAft>
                <a:spcPts val="1000"/>
              </a:spcAft>
              <a:buClr>
                <a:schemeClr val="accent3"/>
              </a:buClr>
              <a:buSzPts val="1800"/>
              <a:buFont typeface="Proxima Nova"/>
              <a:buChar char="●"/>
            </a:pPr>
            <a:r>
              <a:rPr lang="fr-FR" sz="1800">
                <a:latin typeface="Proxima Nova"/>
                <a:ea typeface="Proxima Nova"/>
                <a:cs typeface="Proxima Nova"/>
                <a:sym typeface="Proxima Nova"/>
              </a:rPr>
              <a:t>Ne laissez pas votre téléphone au soleil. La batterie s’usera beaucoup plus vite si elle est chaude, même si vous n’utilisez pas votre téléphone.</a:t>
            </a:r>
            <a:endParaRPr sz="1800">
              <a:latin typeface="Proxima Nova"/>
              <a:ea typeface="Proxima Nova"/>
              <a:cs typeface="Proxima Nova"/>
              <a:sym typeface="Proxima Nova"/>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 name="Shape 389"/>
        <p:cNvGrpSpPr/>
        <p:nvPr/>
      </p:nvGrpSpPr>
      <p:grpSpPr>
        <a:xfrm>
          <a:off x="0" y="0"/>
          <a:ext cx="0" cy="0"/>
          <a:chOff x="0" y="0"/>
          <a:chExt cx="0" cy="0"/>
        </a:xfrm>
      </p:grpSpPr>
      <p:sp>
        <p:nvSpPr>
          <p:cNvPr id="390" name="Google Shape;390;p50"/>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50"/>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Fonctionnalités d'accessibilité</a:t>
            </a:r>
            <a:endParaRPr b="0" sz="2800">
              <a:solidFill>
                <a:schemeClr val="lt1"/>
              </a:solidFill>
              <a:latin typeface="Proxima Nova"/>
              <a:ea typeface="Proxima Nova"/>
              <a:cs typeface="Proxima Nova"/>
              <a:sym typeface="Proxima Nova"/>
            </a:endParaRPr>
          </a:p>
        </p:txBody>
      </p:sp>
      <p:pic>
        <p:nvPicPr>
          <p:cNvPr id="392" name="Google Shape;392;p50"/>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393" name="Google Shape;393;p50"/>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graphicFrame>
        <p:nvGraphicFramePr>
          <p:cNvPr id="394" name="Google Shape;394;p50"/>
          <p:cNvGraphicFramePr/>
          <p:nvPr/>
        </p:nvGraphicFramePr>
        <p:xfrm>
          <a:off x="873725" y="2372813"/>
          <a:ext cx="3000000" cy="3000000"/>
        </p:xfrm>
        <a:graphic>
          <a:graphicData uri="http://schemas.openxmlformats.org/drawingml/2006/table">
            <a:tbl>
              <a:tblPr>
                <a:noFill/>
                <a:tableStyleId>{93B72C22-9CE2-4858-AD58-F9E35DFC8343}</a:tableStyleId>
              </a:tblPr>
              <a:tblGrid>
                <a:gridCol w="5840750"/>
              </a:tblGrid>
              <a:tr h="608900">
                <a:tc>
                  <a:txBody>
                    <a:bodyPr/>
                    <a:lstStyle/>
                    <a:p>
                      <a:pPr indent="0" lvl="0" marL="630000" marR="0" rtl="0" algn="l">
                        <a:lnSpc>
                          <a:spcPct val="115000"/>
                        </a:lnSpc>
                        <a:spcBef>
                          <a:spcPts val="1000"/>
                        </a:spcBef>
                        <a:spcAft>
                          <a:spcPts val="0"/>
                        </a:spcAft>
                        <a:buNone/>
                      </a:pPr>
                      <a:r>
                        <a:rPr b="1" lang="fr-FR" sz="1500">
                          <a:latin typeface="Proxima Nova"/>
                          <a:ea typeface="Proxima Nova"/>
                          <a:cs typeface="Proxima Nova"/>
                          <a:sym typeface="Proxima Nova"/>
                        </a:rPr>
                        <a:t>Activités :</a:t>
                      </a:r>
                      <a:r>
                        <a:rPr b="1" lang="fr-FR" sz="1500">
                          <a:solidFill>
                            <a:schemeClr val="dk1"/>
                          </a:solidFill>
                          <a:latin typeface="Proxima Nova"/>
                          <a:ea typeface="Proxima Nova"/>
                          <a:cs typeface="Proxima Nova"/>
                          <a:sym typeface="Proxima Nova"/>
                        </a:rPr>
                        <a:t> Modifier les paramètres d’affichage </a:t>
                      </a:r>
                      <a:endParaRPr b="1" sz="1500">
                        <a:solidFill>
                          <a:schemeClr val="dk1"/>
                        </a:solidFill>
                        <a:latin typeface="Proxima Nova"/>
                        <a:ea typeface="Proxima Nova"/>
                        <a:cs typeface="Proxima Nova"/>
                        <a:sym typeface="Proxima Nova"/>
                      </a:endParaRPr>
                    </a:p>
                    <a:p>
                      <a:pPr indent="-323849" lvl="0" marL="990000" marR="0" rtl="0" algn="l">
                        <a:lnSpc>
                          <a:spcPct val="115000"/>
                        </a:lnSpc>
                        <a:spcBef>
                          <a:spcPts val="1000"/>
                        </a:spcBef>
                        <a:spcAft>
                          <a:spcPts val="0"/>
                        </a:spcAft>
                        <a:buClr>
                          <a:schemeClr val="dk1"/>
                        </a:buClr>
                        <a:buSzPts val="1500"/>
                        <a:buFont typeface="Proxima Nova"/>
                        <a:buAutoNum type="arabicPeriod"/>
                      </a:pPr>
                      <a:r>
                        <a:rPr b="1" lang="fr-FR" sz="1500">
                          <a:solidFill>
                            <a:schemeClr val="dk1"/>
                          </a:solidFill>
                          <a:latin typeface="Proxima Nova"/>
                          <a:ea typeface="Proxima Nova"/>
                          <a:cs typeface="Proxima Nova"/>
                          <a:sym typeface="Proxima Nova"/>
                        </a:rPr>
                        <a:t>Modifier la taille de la police</a:t>
                      </a:r>
                      <a:endParaRPr b="1" sz="1500">
                        <a:solidFill>
                          <a:schemeClr val="dk1"/>
                        </a:solidFill>
                        <a:latin typeface="Proxima Nova"/>
                        <a:ea typeface="Proxima Nova"/>
                        <a:cs typeface="Proxima Nova"/>
                        <a:sym typeface="Proxima Nova"/>
                      </a:endParaRPr>
                    </a:p>
                    <a:p>
                      <a:pPr indent="-323849" lvl="0" marL="990000" marR="0" rtl="0" algn="l">
                        <a:lnSpc>
                          <a:spcPct val="115000"/>
                        </a:lnSpc>
                        <a:spcBef>
                          <a:spcPts val="0"/>
                        </a:spcBef>
                        <a:spcAft>
                          <a:spcPts val="0"/>
                        </a:spcAft>
                        <a:buClr>
                          <a:schemeClr val="dk1"/>
                        </a:buClr>
                        <a:buSzPts val="1500"/>
                        <a:buFont typeface="Proxima Nova"/>
                        <a:buAutoNum type="arabicPeriod"/>
                      </a:pPr>
                      <a:r>
                        <a:rPr b="1" lang="fr-FR" sz="1500">
                          <a:solidFill>
                            <a:schemeClr val="dk1"/>
                          </a:solidFill>
                          <a:latin typeface="Proxima Nova"/>
                          <a:ea typeface="Proxima Nova"/>
                          <a:cs typeface="Proxima Nova"/>
                          <a:sym typeface="Proxima Nova"/>
                        </a:rPr>
                        <a:t>Utiliser le zoom</a:t>
                      </a:r>
                      <a:endParaRPr b="1" sz="1500">
                        <a:solidFill>
                          <a:schemeClr val="dk1"/>
                        </a:solidFill>
                        <a:latin typeface="Proxima Nova"/>
                        <a:ea typeface="Proxima Nova"/>
                        <a:cs typeface="Proxima Nova"/>
                        <a:sym typeface="Proxima Nova"/>
                      </a:endParaRPr>
                    </a:p>
                    <a:p>
                      <a:pPr indent="-323849" lvl="0" marL="990000" marR="0" rtl="0" algn="l">
                        <a:lnSpc>
                          <a:spcPct val="115000"/>
                        </a:lnSpc>
                        <a:spcBef>
                          <a:spcPts val="0"/>
                        </a:spcBef>
                        <a:spcAft>
                          <a:spcPts val="0"/>
                        </a:spcAft>
                        <a:buClr>
                          <a:schemeClr val="dk1"/>
                        </a:buClr>
                        <a:buSzPts val="1500"/>
                        <a:buFont typeface="Proxima Nova"/>
                        <a:buAutoNum type="arabicPeriod"/>
                      </a:pPr>
                      <a:r>
                        <a:rPr b="1" lang="fr-FR" sz="1500">
                          <a:solidFill>
                            <a:schemeClr val="dk1"/>
                          </a:solidFill>
                          <a:latin typeface="Proxima Nova"/>
                          <a:ea typeface="Proxima Nova"/>
                          <a:cs typeface="Proxima Nova"/>
                          <a:sym typeface="Proxima Nova"/>
                        </a:rPr>
                        <a:t>Amplification sonore </a:t>
                      </a:r>
                      <a:endParaRPr b="1" sz="1500">
                        <a:solidFill>
                          <a:schemeClr val="dk1"/>
                        </a:solidFill>
                        <a:latin typeface="Proxima Nova"/>
                        <a:ea typeface="Proxima Nova"/>
                        <a:cs typeface="Proxima Nova"/>
                        <a:sym typeface="Proxima Nova"/>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82CA9C"/>
                    </a:solidFill>
                  </a:tcPr>
                </a:tc>
              </a:tr>
            </a:tbl>
          </a:graphicData>
        </a:graphic>
      </p:graphicFrame>
      <p:pic>
        <p:nvPicPr>
          <p:cNvPr id="395" name="Google Shape;395;p50"/>
          <p:cNvPicPr preferRelativeResize="0"/>
          <p:nvPr/>
        </p:nvPicPr>
        <p:blipFill>
          <a:blip r:embed="rId4">
            <a:alphaModFix/>
          </a:blip>
          <a:stretch>
            <a:fillRect/>
          </a:stretch>
        </p:blipFill>
        <p:spPr>
          <a:xfrm>
            <a:off x="1017970" y="2510459"/>
            <a:ext cx="471275" cy="471275"/>
          </a:xfrm>
          <a:prstGeom prst="rect">
            <a:avLst/>
          </a:prstGeom>
          <a:noFill/>
          <a:ln>
            <a:noFill/>
          </a:ln>
        </p:spPr>
      </p:pic>
      <p:sp>
        <p:nvSpPr>
          <p:cNvPr id="396" name="Google Shape;396;p50"/>
          <p:cNvSpPr txBox="1"/>
          <p:nvPr/>
        </p:nvSpPr>
        <p:spPr>
          <a:xfrm>
            <a:off x="873725" y="1367450"/>
            <a:ext cx="7195500" cy="780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1000"/>
              </a:spcAft>
              <a:buNone/>
            </a:pPr>
            <a:r>
              <a:rPr lang="fr-FR" sz="1800">
                <a:latin typeface="Proxima Nova"/>
                <a:ea typeface="Proxima Nova"/>
                <a:cs typeface="Proxima Nova"/>
                <a:sym typeface="Proxima Nova"/>
              </a:rPr>
              <a:t>Comment une personne qui a des problèmes de vision ou d’audition peut se servir d’un téléphone portable ?</a:t>
            </a:r>
            <a:endParaRPr sz="1800">
              <a:latin typeface="Proxima Nova"/>
              <a:ea typeface="Proxima Nova"/>
              <a:cs typeface="Proxima Nova"/>
              <a:sym typeface="Proxima Nova"/>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 name="Shape 400"/>
        <p:cNvGrpSpPr/>
        <p:nvPr/>
      </p:nvGrpSpPr>
      <p:grpSpPr>
        <a:xfrm>
          <a:off x="0" y="0"/>
          <a:ext cx="0" cy="0"/>
          <a:chOff x="0" y="0"/>
          <a:chExt cx="0" cy="0"/>
        </a:xfrm>
      </p:grpSpPr>
      <p:pic>
        <p:nvPicPr>
          <p:cNvPr id="401" name="Google Shape;401;p51"/>
          <p:cNvPicPr preferRelativeResize="0"/>
          <p:nvPr/>
        </p:nvPicPr>
        <p:blipFill rotWithShape="1">
          <a:blip r:embed="rId3">
            <a:alphaModFix/>
          </a:blip>
          <a:srcRect b="0" l="11802" r="11809" t="0"/>
          <a:stretch/>
        </p:blipFill>
        <p:spPr>
          <a:xfrm>
            <a:off x="0" y="0"/>
            <a:ext cx="9144000" cy="5143501"/>
          </a:xfrm>
          <a:prstGeom prst="rect">
            <a:avLst/>
          </a:prstGeom>
          <a:noFill/>
          <a:ln>
            <a:noFill/>
          </a:ln>
        </p:spPr>
      </p:pic>
      <p:sp>
        <p:nvSpPr>
          <p:cNvPr id="402" name="Google Shape;402;p51"/>
          <p:cNvSpPr/>
          <p:nvPr/>
        </p:nvSpPr>
        <p:spPr>
          <a:xfrm>
            <a:off x="0" y="0"/>
            <a:ext cx="9144000" cy="5143500"/>
          </a:xfrm>
          <a:prstGeom prst="rect">
            <a:avLst/>
          </a:prstGeom>
          <a:solidFill>
            <a:srgbClr val="01579B">
              <a:alpha val="789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51"/>
          <p:cNvSpPr txBox="1"/>
          <p:nvPr>
            <p:ph idx="1" type="body"/>
          </p:nvPr>
        </p:nvSpPr>
        <p:spPr>
          <a:xfrm>
            <a:off x="812125" y="2774950"/>
            <a:ext cx="5954700" cy="779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lang="fr-FR" sz="3800">
                <a:solidFill>
                  <a:schemeClr val="lt1"/>
                </a:solidFill>
                <a:latin typeface="Proxima Nova"/>
                <a:ea typeface="Proxima Nova"/>
                <a:cs typeface="Proxima Nova"/>
                <a:sym typeface="Proxima Nova"/>
              </a:rPr>
              <a:t>2.  </a:t>
            </a:r>
            <a:r>
              <a:rPr lang="fr-FR" sz="3800">
                <a:solidFill>
                  <a:schemeClr val="lt1"/>
                </a:solidFill>
                <a:latin typeface="Proxima Nova"/>
                <a:ea typeface="Proxima Nova"/>
                <a:cs typeface="Proxima Nova"/>
                <a:sym typeface="Proxima Nova"/>
              </a:rPr>
              <a:t>Utiliser internet mobile</a:t>
            </a:r>
            <a:endParaRPr sz="3800">
              <a:solidFill>
                <a:schemeClr val="lt1"/>
              </a:solidFill>
              <a:latin typeface="Proxima Nova"/>
              <a:ea typeface="Proxima Nova"/>
              <a:cs typeface="Proxima Nova"/>
              <a:sym typeface="Proxima Nova"/>
            </a:endParaRPr>
          </a:p>
          <a:p>
            <a:pPr indent="0" lvl="0" marL="0" marR="0" rtl="0" algn="l">
              <a:lnSpc>
                <a:spcPct val="100000"/>
              </a:lnSpc>
              <a:spcBef>
                <a:spcPts val="0"/>
              </a:spcBef>
              <a:spcAft>
                <a:spcPts val="0"/>
              </a:spcAft>
              <a:buSzPts val="1800"/>
              <a:buNone/>
            </a:pPr>
            <a:r>
              <a:t/>
            </a:r>
            <a:endParaRPr sz="3800">
              <a:solidFill>
                <a:schemeClr val="lt1"/>
              </a:solidFill>
              <a:latin typeface="Proxima Nova"/>
              <a:ea typeface="Proxima Nova"/>
              <a:cs typeface="Proxima Nova"/>
              <a:sym typeface="Proxima Nova"/>
            </a:endParaRPr>
          </a:p>
        </p:txBody>
      </p:sp>
      <p:pic>
        <p:nvPicPr>
          <p:cNvPr id="404" name="Google Shape;404;p51"/>
          <p:cNvPicPr preferRelativeResize="0"/>
          <p:nvPr/>
        </p:nvPicPr>
        <p:blipFill>
          <a:blip r:embed="rId4">
            <a:alphaModFix/>
          </a:blip>
          <a:stretch>
            <a:fillRect/>
          </a:stretch>
        </p:blipFill>
        <p:spPr>
          <a:xfrm>
            <a:off x="860125" y="1286087"/>
            <a:ext cx="1231500" cy="12315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sp>
        <p:nvSpPr>
          <p:cNvPr id="409" name="Google Shape;409;p52"/>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0" name="Google Shape;410;p52"/>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Présentation d’internet</a:t>
            </a:r>
            <a:endParaRPr b="0" sz="2800">
              <a:solidFill>
                <a:schemeClr val="lt1"/>
              </a:solidFill>
              <a:latin typeface="Proxima Nova"/>
              <a:ea typeface="Proxima Nova"/>
              <a:cs typeface="Proxima Nova"/>
              <a:sym typeface="Proxima Nova"/>
            </a:endParaRPr>
          </a:p>
        </p:txBody>
      </p:sp>
      <p:pic>
        <p:nvPicPr>
          <p:cNvPr id="411" name="Google Shape;411;p52"/>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412" name="Google Shape;412;p52"/>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graphicFrame>
        <p:nvGraphicFramePr>
          <p:cNvPr id="413" name="Google Shape;413;p52"/>
          <p:cNvGraphicFramePr/>
          <p:nvPr/>
        </p:nvGraphicFramePr>
        <p:xfrm>
          <a:off x="873725" y="2906213"/>
          <a:ext cx="3000000" cy="3000000"/>
        </p:xfrm>
        <a:graphic>
          <a:graphicData uri="http://schemas.openxmlformats.org/drawingml/2006/table">
            <a:tbl>
              <a:tblPr>
                <a:noFill/>
                <a:tableStyleId>{93B72C22-9CE2-4858-AD58-F9E35DFC8343}</a:tableStyleId>
              </a:tblPr>
              <a:tblGrid>
                <a:gridCol w="5840750"/>
              </a:tblGrid>
              <a:tr h="1135450">
                <a:tc>
                  <a:txBody>
                    <a:bodyPr/>
                    <a:lstStyle/>
                    <a:p>
                      <a:pPr indent="0" lvl="0" marL="630000" marR="0" rtl="0" algn="l">
                        <a:lnSpc>
                          <a:spcPct val="115000"/>
                        </a:lnSpc>
                        <a:spcBef>
                          <a:spcPts val="1000"/>
                        </a:spcBef>
                        <a:spcAft>
                          <a:spcPts val="0"/>
                        </a:spcAft>
                        <a:buNone/>
                      </a:pPr>
                      <a:r>
                        <a:rPr b="1" lang="fr-FR" sz="1500">
                          <a:latin typeface="Proxima Nova"/>
                          <a:ea typeface="Proxima Nova"/>
                          <a:cs typeface="Proxima Nova"/>
                          <a:sym typeface="Proxima Nova"/>
                        </a:rPr>
                        <a:t>Activité :</a:t>
                      </a:r>
                      <a:r>
                        <a:rPr b="1" lang="fr-FR" sz="1500">
                          <a:solidFill>
                            <a:schemeClr val="dk1"/>
                          </a:solidFill>
                          <a:latin typeface="Proxima Nova"/>
                          <a:ea typeface="Proxima Nova"/>
                          <a:cs typeface="Proxima Nova"/>
                          <a:sym typeface="Proxima Nova"/>
                        </a:rPr>
                        <a:t> Aller sur internet </a:t>
                      </a:r>
                      <a:endParaRPr b="1" sz="1500">
                        <a:solidFill>
                          <a:schemeClr val="dk1"/>
                        </a:solidFill>
                        <a:latin typeface="Proxima Nova"/>
                        <a:ea typeface="Proxima Nova"/>
                        <a:cs typeface="Proxima Nova"/>
                        <a:sym typeface="Proxima Nova"/>
                      </a:endParaRPr>
                    </a:p>
                    <a:p>
                      <a:pPr indent="0" lvl="0" marL="630000" marR="0" rtl="0" algn="l">
                        <a:lnSpc>
                          <a:spcPct val="115000"/>
                        </a:lnSpc>
                        <a:spcBef>
                          <a:spcPts val="0"/>
                        </a:spcBef>
                        <a:spcAft>
                          <a:spcPts val="0"/>
                        </a:spcAft>
                        <a:buNone/>
                      </a:pPr>
                      <a:r>
                        <a:t/>
                      </a:r>
                      <a:endParaRPr b="1" sz="600">
                        <a:solidFill>
                          <a:schemeClr val="dk1"/>
                        </a:solidFill>
                        <a:latin typeface="Proxima Nova"/>
                        <a:ea typeface="Proxima Nova"/>
                        <a:cs typeface="Proxima Nova"/>
                        <a:sym typeface="Proxima Nova"/>
                      </a:endParaRPr>
                    </a:p>
                    <a:p>
                      <a:pPr indent="0" lvl="0" marL="630000" marR="167849" rtl="0" algn="l">
                        <a:lnSpc>
                          <a:spcPct val="115000"/>
                        </a:lnSpc>
                        <a:spcBef>
                          <a:spcPts val="1000"/>
                        </a:spcBef>
                        <a:spcAft>
                          <a:spcPts val="500"/>
                        </a:spcAft>
                        <a:buClr>
                          <a:schemeClr val="dk1"/>
                        </a:buClr>
                        <a:buSzPts val="1100"/>
                        <a:buFont typeface="Arial"/>
                        <a:buNone/>
                      </a:pPr>
                      <a:r>
                        <a:rPr b="1" lang="fr-FR" sz="1500">
                          <a:solidFill>
                            <a:schemeClr val="dk1"/>
                          </a:solidFill>
                          <a:latin typeface="Proxima Nova"/>
                          <a:ea typeface="Proxima Nova"/>
                          <a:cs typeface="Proxima Nova"/>
                          <a:sym typeface="Proxima Nova"/>
                        </a:rPr>
                        <a:t>Activité : Consulter l’historique de navigation</a:t>
                      </a:r>
                      <a:endParaRPr b="1" sz="1500">
                        <a:solidFill>
                          <a:schemeClr val="dk1"/>
                        </a:solidFill>
                        <a:latin typeface="Proxima Nova"/>
                        <a:ea typeface="Proxima Nova"/>
                        <a:cs typeface="Proxima Nova"/>
                        <a:sym typeface="Proxima Nova"/>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ECF00"/>
                    </a:solidFill>
                  </a:tcPr>
                </a:tc>
              </a:tr>
            </a:tbl>
          </a:graphicData>
        </a:graphic>
      </p:graphicFrame>
      <p:pic>
        <p:nvPicPr>
          <p:cNvPr id="414" name="Google Shape;414;p52"/>
          <p:cNvPicPr preferRelativeResize="0"/>
          <p:nvPr/>
        </p:nvPicPr>
        <p:blipFill>
          <a:blip r:embed="rId4">
            <a:alphaModFix/>
          </a:blip>
          <a:stretch>
            <a:fillRect/>
          </a:stretch>
        </p:blipFill>
        <p:spPr>
          <a:xfrm>
            <a:off x="1017970" y="3043859"/>
            <a:ext cx="471275" cy="471275"/>
          </a:xfrm>
          <a:prstGeom prst="rect">
            <a:avLst/>
          </a:prstGeom>
          <a:noFill/>
          <a:ln>
            <a:noFill/>
          </a:ln>
        </p:spPr>
      </p:pic>
      <p:sp>
        <p:nvSpPr>
          <p:cNvPr id="415" name="Google Shape;415;p52"/>
          <p:cNvSpPr txBox="1"/>
          <p:nvPr/>
        </p:nvSpPr>
        <p:spPr>
          <a:xfrm>
            <a:off x="873725" y="1367450"/>
            <a:ext cx="7195500" cy="908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None/>
            </a:pPr>
            <a:r>
              <a:rPr lang="fr-FR" sz="1800">
                <a:latin typeface="Proxima Nova"/>
                <a:ea typeface="Proxima Nova"/>
                <a:cs typeface="Proxima Nova"/>
                <a:sym typeface="Proxima Nova"/>
              </a:rPr>
              <a:t>“</a:t>
            </a:r>
            <a:r>
              <a:rPr lang="fr-FR" sz="1800">
                <a:latin typeface="Proxima Nova"/>
                <a:ea typeface="Proxima Nova"/>
                <a:cs typeface="Proxima Nova"/>
                <a:sym typeface="Proxima Nova"/>
              </a:rPr>
              <a:t>Qui peut nous dire ce qu’est internet ?”</a:t>
            </a:r>
            <a:endParaRPr sz="1800">
              <a:latin typeface="Proxima Nova"/>
              <a:ea typeface="Proxima Nova"/>
              <a:cs typeface="Proxima Nova"/>
              <a:sym typeface="Proxima Nova"/>
            </a:endParaRPr>
          </a:p>
          <a:p>
            <a:pPr indent="0" lvl="0" marL="0" marR="0" rtl="0" algn="l">
              <a:lnSpc>
                <a:spcPct val="115000"/>
              </a:lnSpc>
              <a:spcBef>
                <a:spcPts val="1000"/>
              </a:spcBef>
              <a:spcAft>
                <a:spcPts val="1000"/>
              </a:spcAft>
              <a:buNone/>
            </a:pPr>
            <a:r>
              <a:rPr lang="fr-FR" sz="1800">
                <a:latin typeface="Proxima Nova"/>
                <a:ea typeface="Proxima Nova"/>
                <a:cs typeface="Proxima Nova"/>
                <a:sym typeface="Proxima Nova"/>
              </a:rPr>
              <a:t>“Qui a déjà utilisé internet sur un téléphone mobile ?”</a:t>
            </a:r>
            <a:endParaRPr sz="1800">
              <a:latin typeface="Proxima Nova"/>
              <a:ea typeface="Proxima Nova"/>
              <a:cs typeface="Proxima Nova"/>
              <a:sym typeface="Proxima Nova"/>
            </a:endParaRPr>
          </a:p>
        </p:txBody>
      </p:sp>
      <p:pic>
        <p:nvPicPr>
          <p:cNvPr id="416" name="Google Shape;416;p52"/>
          <p:cNvPicPr preferRelativeResize="0"/>
          <p:nvPr/>
        </p:nvPicPr>
        <p:blipFill>
          <a:blip r:embed="rId4">
            <a:alphaModFix/>
          </a:blip>
          <a:stretch>
            <a:fillRect/>
          </a:stretch>
        </p:blipFill>
        <p:spPr>
          <a:xfrm>
            <a:off x="1017970" y="3501059"/>
            <a:ext cx="471275" cy="4712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 name="Shape 420"/>
        <p:cNvGrpSpPr/>
        <p:nvPr/>
      </p:nvGrpSpPr>
      <p:grpSpPr>
        <a:xfrm>
          <a:off x="0" y="0"/>
          <a:ext cx="0" cy="0"/>
          <a:chOff x="0" y="0"/>
          <a:chExt cx="0" cy="0"/>
        </a:xfrm>
      </p:grpSpPr>
      <p:sp>
        <p:nvSpPr>
          <p:cNvPr id="421" name="Google Shape;421;p53"/>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2" name="Google Shape;422;p53"/>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Présentation d’internet</a:t>
            </a:r>
            <a:endParaRPr b="0" sz="2800">
              <a:solidFill>
                <a:schemeClr val="lt1"/>
              </a:solidFill>
              <a:latin typeface="Proxima Nova"/>
              <a:ea typeface="Proxima Nova"/>
              <a:cs typeface="Proxima Nova"/>
              <a:sym typeface="Proxima Nova"/>
            </a:endParaRPr>
          </a:p>
        </p:txBody>
      </p:sp>
      <p:pic>
        <p:nvPicPr>
          <p:cNvPr id="423" name="Google Shape;423;p53"/>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424" name="Google Shape;424;p53"/>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
        <p:nvSpPr>
          <p:cNvPr id="425" name="Google Shape;425;p53"/>
          <p:cNvSpPr txBox="1"/>
          <p:nvPr/>
        </p:nvSpPr>
        <p:spPr>
          <a:xfrm>
            <a:off x="873725" y="1519850"/>
            <a:ext cx="7195500" cy="22494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None/>
            </a:pPr>
            <a:r>
              <a:rPr lang="fr-FR" sz="1800">
                <a:latin typeface="Proxima Nova"/>
                <a:ea typeface="Proxima Nova"/>
                <a:cs typeface="Proxima Nova"/>
                <a:sym typeface="Proxima Nova"/>
              </a:rPr>
              <a:t>“Qui peut nous dire ce qu’est internet ?”</a:t>
            </a:r>
            <a:endParaRPr sz="1800">
              <a:latin typeface="Proxima Nova"/>
              <a:ea typeface="Proxima Nova"/>
              <a:cs typeface="Proxima Nova"/>
              <a:sym typeface="Proxima Nova"/>
            </a:endParaRPr>
          </a:p>
          <a:p>
            <a:pPr indent="0" lvl="0" marL="0" marR="0" rtl="0" algn="l">
              <a:lnSpc>
                <a:spcPct val="115000"/>
              </a:lnSpc>
              <a:spcBef>
                <a:spcPts val="1000"/>
              </a:spcBef>
              <a:spcAft>
                <a:spcPts val="0"/>
              </a:spcAft>
              <a:buNone/>
            </a:pPr>
            <a:r>
              <a:rPr lang="fr-FR" sz="1800">
                <a:latin typeface="Proxima Nova"/>
                <a:ea typeface="Proxima Nova"/>
                <a:cs typeface="Proxima Nova"/>
                <a:sym typeface="Proxima Nova"/>
              </a:rPr>
              <a:t>“Qui a déjà utilisé internet sur un téléphone mobile ?”</a:t>
            </a:r>
            <a:endParaRPr sz="1800">
              <a:latin typeface="Proxima Nova"/>
              <a:ea typeface="Proxima Nova"/>
              <a:cs typeface="Proxima Nova"/>
              <a:sym typeface="Proxima Nova"/>
            </a:endParaRPr>
          </a:p>
          <a:p>
            <a:pPr indent="0" lvl="0" marL="0" marR="0" rtl="0" algn="l">
              <a:lnSpc>
                <a:spcPct val="115000"/>
              </a:lnSpc>
              <a:spcBef>
                <a:spcPts val="1000"/>
              </a:spcBef>
              <a:spcAft>
                <a:spcPts val="0"/>
              </a:spcAft>
              <a:buNone/>
            </a:pPr>
            <a:r>
              <a:t/>
            </a:r>
            <a:endParaRPr sz="1800">
              <a:latin typeface="Proxima Nova"/>
              <a:ea typeface="Proxima Nova"/>
              <a:cs typeface="Proxima Nova"/>
              <a:sym typeface="Proxima Nova"/>
            </a:endParaRPr>
          </a:p>
          <a:p>
            <a:pPr indent="0" lvl="0" marL="0" marR="0" rtl="0" algn="l">
              <a:lnSpc>
                <a:spcPct val="115000"/>
              </a:lnSpc>
              <a:spcBef>
                <a:spcPts val="1000"/>
              </a:spcBef>
              <a:spcAft>
                <a:spcPts val="0"/>
              </a:spcAft>
              <a:buNone/>
            </a:pPr>
            <a:r>
              <a:rPr b="1" lang="fr-FR" sz="1800">
                <a:latin typeface="Proxima Nova"/>
                <a:ea typeface="Proxima Nova"/>
                <a:cs typeface="Proxima Nova"/>
                <a:sym typeface="Proxima Nova"/>
              </a:rPr>
              <a:t>Expliquez ce qu’est internet et comment y accéder </a:t>
            </a:r>
            <a:endParaRPr b="1" sz="1800">
              <a:latin typeface="Proxima Nova"/>
              <a:ea typeface="Proxima Nova"/>
              <a:cs typeface="Proxima Nova"/>
              <a:sym typeface="Proxima Nova"/>
            </a:endParaRPr>
          </a:p>
          <a:p>
            <a:pPr indent="0" lvl="0" marL="0" marR="0" rtl="0" algn="l">
              <a:lnSpc>
                <a:spcPct val="115000"/>
              </a:lnSpc>
              <a:spcBef>
                <a:spcPts val="1000"/>
              </a:spcBef>
              <a:spcAft>
                <a:spcPts val="1000"/>
              </a:spcAft>
              <a:buNone/>
            </a:pPr>
            <a:r>
              <a:rPr b="1" lang="fr-FR" sz="1800">
                <a:latin typeface="Proxima Nova"/>
                <a:ea typeface="Proxima Nova"/>
                <a:cs typeface="Proxima Nova"/>
                <a:sym typeface="Proxima Nova"/>
              </a:rPr>
              <a:t>Donnez des exemples de votre utilisation</a:t>
            </a:r>
            <a:endParaRPr b="1" sz="1800">
              <a:latin typeface="Proxima Nova"/>
              <a:ea typeface="Proxima Nova"/>
              <a:cs typeface="Proxima Nova"/>
              <a:sym typeface="Proxima Nova"/>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sp>
        <p:nvSpPr>
          <p:cNvPr id="430" name="Google Shape;430;p54"/>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1" name="Google Shape;431;p54"/>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La consommation des données</a:t>
            </a:r>
            <a:endParaRPr b="0" sz="2800">
              <a:solidFill>
                <a:schemeClr val="lt1"/>
              </a:solidFill>
              <a:latin typeface="Proxima Nova"/>
              <a:ea typeface="Proxima Nova"/>
              <a:cs typeface="Proxima Nova"/>
              <a:sym typeface="Proxima Nova"/>
            </a:endParaRPr>
          </a:p>
        </p:txBody>
      </p:sp>
      <p:pic>
        <p:nvPicPr>
          <p:cNvPr id="432" name="Google Shape;432;p54"/>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433" name="Google Shape;433;p54"/>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
        <p:nvSpPr>
          <p:cNvPr id="434" name="Google Shape;434;p54"/>
          <p:cNvSpPr txBox="1"/>
          <p:nvPr/>
        </p:nvSpPr>
        <p:spPr>
          <a:xfrm>
            <a:off x="873725" y="1367450"/>
            <a:ext cx="7195500" cy="25659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15000"/>
              </a:lnSpc>
              <a:spcBef>
                <a:spcPts val="0"/>
              </a:spcBef>
              <a:spcAft>
                <a:spcPts val="0"/>
              </a:spcAft>
              <a:buClr>
                <a:srgbClr val="FAEB00"/>
              </a:buClr>
              <a:buSzPts val="1800"/>
              <a:buFont typeface="Proxima Nova"/>
              <a:buChar char="●"/>
            </a:pPr>
            <a:r>
              <a:rPr lang="fr-FR" sz="1800">
                <a:latin typeface="Proxima Nova"/>
                <a:ea typeface="Proxima Nova"/>
                <a:cs typeface="Proxima Nova"/>
                <a:sym typeface="Proxima Nova"/>
              </a:rPr>
              <a:t>Chaque fois que vous utilisez internet sur votre téléphone, vous utilisez des données</a:t>
            </a:r>
            <a:endParaRPr sz="1800">
              <a:latin typeface="Proxima Nova"/>
              <a:ea typeface="Proxima Nova"/>
              <a:cs typeface="Proxima Nova"/>
              <a:sym typeface="Proxima Nova"/>
            </a:endParaRPr>
          </a:p>
          <a:p>
            <a:pPr indent="-342900" lvl="0" marL="457200" marR="0" rtl="0" algn="l">
              <a:lnSpc>
                <a:spcPct val="115000"/>
              </a:lnSpc>
              <a:spcBef>
                <a:spcPts val="500"/>
              </a:spcBef>
              <a:spcAft>
                <a:spcPts val="0"/>
              </a:spcAft>
              <a:buClr>
                <a:srgbClr val="FAEB00"/>
              </a:buClr>
              <a:buSzPts val="1800"/>
              <a:buFont typeface="Proxima Nova"/>
              <a:buChar char="●"/>
            </a:pPr>
            <a:r>
              <a:rPr lang="fr-FR" sz="1800">
                <a:latin typeface="Proxima Nova"/>
                <a:ea typeface="Proxima Nova"/>
                <a:cs typeface="Proxima Nova"/>
                <a:sym typeface="Proxima Nova"/>
              </a:rPr>
              <a:t>Vous devez acheter des données à votre opérateur mobile pour utiliser</a:t>
            </a:r>
            <a:r>
              <a:rPr lang="fr-FR" sz="1800">
                <a:latin typeface="Proxima Nova"/>
                <a:ea typeface="Proxima Nova"/>
                <a:cs typeface="Proxima Nova"/>
                <a:sym typeface="Proxima Nova"/>
              </a:rPr>
              <a:t> internet, comme le crédit pour téléphoner.</a:t>
            </a:r>
            <a:endParaRPr sz="1800">
              <a:latin typeface="Proxima Nova"/>
              <a:ea typeface="Proxima Nova"/>
              <a:cs typeface="Proxima Nova"/>
              <a:sym typeface="Proxima Nova"/>
            </a:endParaRPr>
          </a:p>
          <a:p>
            <a:pPr indent="-342900" lvl="0" marL="457200" marR="0" rtl="0" algn="l">
              <a:lnSpc>
                <a:spcPct val="115000"/>
              </a:lnSpc>
              <a:spcBef>
                <a:spcPts val="500"/>
              </a:spcBef>
              <a:spcAft>
                <a:spcPts val="0"/>
              </a:spcAft>
              <a:buClr>
                <a:srgbClr val="FAEB00"/>
              </a:buClr>
              <a:buSzPts val="1800"/>
              <a:buFont typeface="Proxima Nova"/>
              <a:buChar char="●"/>
            </a:pPr>
            <a:r>
              <a:rPr lang="fr-FR" sz="1800">
                <a:latin typeface="Proxima Nova"/>
                <a:ea typeface="Proxima Nova"/>
                <a:cs typeface="Proxima Nova"/>
                <a:sym typeface="Proxima Nova"/>
              </a:rPr>
              <a:t>Certaines activités utilisent plus de données que d’autres et coûtent donc plus cher.</a:t>
            </a:r>
            <a:endParaRPr sz="1800">
              <a:latin typeface="Proxima Nova"/>
              <a:ea typeface="Proxima Nova"/>
              <a:cs typeface="Proxima Nova"/>
              <a:sym typeface="Proxima Nova"/>
            </a:endParaRPr>
          </a:p>
          <a:p>
            <a:pPr indent="-342900" lvl="0" marL="457200" marR="0" rtl="0" algn="l">
              <a:lnSpc>
                <a:spcPct val="115000"/>
              </a:lnSpc>
              <a:spcBef>
                <a:spcPts val="500"/>
              </a:spcBef>
              <a:spcAft>
                <a:spcPts val="500"/>
              </a:spcAft>
              <a:buClr>
                <a:srgbClr val="FAEB00"/>
              </a:buClr>
              <a:buSzPts val="1800"/>
              <a:buFont typeface="Proxima Nova"/>
              <a:buChar char="●"/>
            </a:pPr>
            <a:r>
              <a:rPr b="1" lang="fr-FR" sz="1800">
                <a:latin typeface="Proxima Nova"/>
                <a:ea typeface="Proxima Nova"/>
                <a:cs typeface="Proxima Nova"/>
                <a:sym typeface="Proxima Nova"/>
              </a:rPr>
              <a:t>Comment vérifier votre consommation de données ? </a:t>
            </a:r>
            <a:endParaRPr b="1" sz="1800">
              <a:latin typeface="Proxima Nova"/>
              <a:ea typeface="Proxima Nova"/>
              <a:cs typeface="Proxima Nova"/>
              <a:sym typeface="Proxima Nova"/>
            </a:endParaRPr>
          </a:p>
        </p:txBody>
      </p:sp>
      <p:graphicFrame>
        <p:nvGraphicFramePr>
          <p:cNvPr id="435" name="Google Shape;435;p54"/>
          <p:cNvGraphicFramePr/>
          <p:nvPr/>
        </p:nvGraphicFramePr>
        <p:xfrm>
          <a:off x="873725" y="4046763"/>
          <a:ext cx="3000000" cy="3000000"/>
        </p:xfrm>
        <a:graphic>
          <a:graphicData uri="http://schemas.openxmlformats.org/drawingml/2006/table">
            <a:tbl>
              <a:tblPr>
                <a:noFill/>
                <a:tableStyleId>{93B72C22-9CE2-4858-AD58-F9E35DFC8343}</a:tableStyleId>
              </a:tblPr>
              <a:tblGrid>
                <a:gridCol w="5840750"/>
              </a:tblGrid>
              <a:tr h="611350">
                <a:tc>
                  <a:txBody>
                    <a:bodyPr/>
                    <a:lstStyle/>
                    <a:p>
                      <a:pPr indent="0" lvl="0" marL="630000" marR="0" rtl="0" algn="l">
                        <a:lnSpc>
                          <a:spcPct val="115000"/>
                        </a:lnSpc>
                        <a:spcBef>
                          <a:spcPts val="1000"/>
                        </a:spcBef>
                        <a:spcAft>
                          <a:spcPts val="0"/>
                        </a:spcAft>
                        <a:buNone/>
                      </a:pPr>
                      <a:r>
                        <a:rPr b="1" lang="fr-FR" sz="1500">
                          <a:latin typeface="Proxima Nova"/>
                          <a:ea typeface="Proxima Nova"/>
                          <a:cs typeface="Proxima Nova"/>
                          <a:sym typeface="Proxima Nova"/>
                        </a:rPr>
                        <a:t>Activité :</a:t>
                      </a:r>
                      <a:r>
                        <a:rPr b="1" lang="fr-FR" sz="1500">
                          <a:solidFill>
                            <a:schemeClr val="dk1"/>
                          </a:solidFill>
                          <a:latin typeface="Proxima Nova"/>
                          <a:ea typeface="Proxima Nova"/>
                          <a:cs typeface="Proxima Nova"/>
                          <a:sym typeface="Proxima Nova"/>
                        </a:rPr>
                        <a:t> </a:t>
                      </a:r>
                      <a:r>
                        <a:rPr b="1" lang="fr-FR" sz="1500">
                          <a:solidFill>
                            <a:schemeClr val="dk1"/>
                          </a:solidFill>
                          <a:latin typeface="Proxima Nova"/>
                          <a:ea typeface="Proxima Nova"/>
                          <a:cs typeface="Proxima Nova"/>
                          <a:sym typeface="Proxima Nova"/>
                        </a:rPr>
                        <a:t>économiser les données</a:t>
                      </a:r>
                      <a:endParaRPr b="1" sz="1500">
                        <a:solidFill>
                          <a:schemeClr val="dk1"/>
                        </a:solidFill>
                        <a:latin typeface="Proxima Nova"/>
                        <a:ea typeface="Proxima Nova"/>
                        <a:cs typeface="Proxima Nova"/>
                        <a:sym typeface="Proxima Nova"/>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ECF00"/>
                    </a:solidFill>
                  </a:tcPr>
                </a:tc>
              </a:tr>
            </a:tbl>
          </a:graphicData>
        </a:graphic>
      </p:graphicFrame>
      <p:pic>
        <p:nvPicPr>
          <p:cNvPr id="436" name="Google Shape;436;p54"/>
          <p:cNvPicPr preferRelativeResize="0"/>
          <p:nvPr/>
        </p:nvPicPr>
        <p:blipFill>
          <a:blip r:embed="rId4">
            <a:alphaModFix/>
          </a:blip>
          <a:stretch>
            <a:fillRect/>
          </a:stretch>
        </p:blipFill>
        <p:spPr>
          <a:xfrm>
            <a:off x="1017970" y="4186859"/>
            <a:ext cx="471275" cy="47127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0" name="Shape 440"/>
        <p:cNvGrpSpPr/>
        <p:nvPr/>
      </p:nvGrpSpPr>
      <p:grpSpPr>
        <a:xfrm>
          <a:off x="0" y="0"/>
          <a:ext cx="0" cy="0"/>
          <a:chOff x="0" y="0"/>
          <a:chExt cx="0" cy="0"/>
        </a:xfrm>
      </p:grpSpPr>
      <p:sp>
        <p:nvSpPr>
          <p:cNvPr id="441" name="Google Shape;441;p55"/>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2" name="Google Shape;442;p55"/>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Le Wi-Fi</a:t>
            </a:r>
            <a:endParaRPr b="0" sz="2800">
              <a:solidFill>
                <a:schemeClr val="lt1"/>
              </a:solidFill>
              <a:latin typeface="Proxima Nova"/>
              <a:ea typeface="Proxima Nova"/>
              <a:cs typeface="Proxima Nova"/>
              <a:sym typeface="Proxima Nova"/>
            </a:endParaRPr>
          </a:p>
        </p:txBody>
      </p:sp>
      <p:pic>
        <p:nvPicPr>
          <p:cNvPr id="443" name="Google Shape;443;p55"/>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444" name="Google Shape;444;p55"/>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
        <p:nvSpPr>
          <p:cNvPr id="445" name="Google Shape;445;p55"/>
          <p:cNvSpPr txBox="1"/>
          <p:nvPr/>
        </p:nvSpPr>
        <p:spPr>
          <a:xfrm>
            <a:off x="873725" y="1367450"/>
            <a:ext cx="7195500" cy="1413300"/>
          </a:xfrm>
          <a:prstGeom prst="rect">
            <a:avLst/>
          </a:prstGeom>
          <a:noFill/>
          <a:ln>
            <a:noFill/>
          </a:ln>
        </p:spPr>
        <p:txBody>
          <a:bodyPr anchorCtr="0" anchor="t" bIns="91425" lIns="91425" spcFirstLastPara="1" rIns="91425" wrap="square" tIns="91425">
            <a:spAutoFit/>
          </a:bodyPr>
          <a:lstStyle/>
          <a:p>
            <a:pPr indent="-336550" lvl="0" marL="457200" marR="0" rtl="0" algn="l">
              <a:lnSpc>
                <a:spcPct val="115000"/>
              </a:lnSpc>
              <a:spcBef>
                <a:spcPts val="0"/>
              </a:spcBef>
              <a:spcAft>
                <a:spcPts val="0"/>
              </a:spcAft>
              <a:buClr>
                <a:srgbClr val="FAEB00"/>
              </a:buClr>
              <a:buSzPts val="1700"/>
              <a:buFont typeface="Proxima Nova"/>
              <a:buChar char="●"/>
            </a:pPr>
            <a:r>
              <a:rPr lang="fr-FR" sz="1700">
                <a:latin typeface="Proxima Nova"/>
                <a:ea typeface="Proxima Nova"/>
                <a:cs typeface="Proxima Nova"/>
                <a:sym typeface="Proxima Nova"/>
              </a:rPr>
              <a:t>Quand vous vous connectez à un réseau Wi-Fi, vous pouvez aller sur Internet sans utiliser les données de votre téléphone et donc, sans que cela ne vous coûte de l’argent.</a:t>
            </a:r>
            <a:endParaRPr sz="1700">
              <a:latin typeface="Proxima Nova"/>
              <a:ea typeface="Proxima Nova"/>
              <a:cs typeface="Proxima Nova"/>
              <a:sym typeface="Proxima Nova"/>
            </a:endParaRPr>
          </a:p>
          <a:p>
            <a:pPr indent="-336550" lvl="0" marL="457200" marR="0" rtl="0" algn="l">
              <a:lnSpc>
                <a:spcPct val="115000"/>
              </a:lnSpc>
              <a:spcBef>
                <a:spcPts val="500"/>
              </a:spcBef>
              <a:spcAft>
                <a:spcPts val="500"/>
              </a:spcAft>
              <a:buClr>
                <a:srgbClr val="FAEB00"/>
              </a:buClr>
              <a:buSzPts val="1700"/>
              <a:buFont typeface="Proxima Nova"/>
              <a:buChar char="●"/>
            </a:pPr>
            <a:r>
              <a:rPr lang="fr-FR" sz="1700">
                <a:latin typeface="Proxima Nova"/>
                <a:ea typeface="Proxima Nova"/>
                <a:cs typeface="Proxima Nova"/>
                <a:sym typeface="Proxima Nova"/>
              </a:rPr>
              <a:t>Vous devez saisir un mot de passe avant de pouvoir utiliser le Wi-Fi. </a:t>
            </a:r>
            <a:endParaRPr sz="1700">
              <a:latin typeface="Proxima Nova"/>
              <a:ea typeface="Proxima Nova"/>
              <a:cs typeface="Proxima Nova"/>
              <a:sym typeface="Proxima Nova"/>
            </a:endParaRPr>
          </a:p>
        </p:txBody>
      </p:sp>
      <p:graphicFrame>
        <p:nvGraphicFramePr>
          <p:cNvPr id="446" name="Google Shape;446;p55"/>
          <p:cNvGraphicFramePr/>
          <p:nvPr/>
        </p:nvGraphicFramePr>
        <p:xfrm>
          <a:off x="873725" y="3515813"/>
          <a:ext cx="3000000" cy="3000000"/>
        </p:xfrm>
        <a:graphic>
          <a:graphicData uri="http://schemas.openxmlformats.org/drawingml/2006/table">
            <a:tbl>
              <a:tblPr>
                <a:noFill/>
                <a:tableStyleId>{93B72C22-9CE2-4858-AD58-F9E35DFC8343}</a:tableStyleId>
              </a:tblPr>
              <a:tblGrid>
                <a:gridCol w="5840750"/>
              </a:tblGrid>
              <a:tr h="1135450">
                <a:tc>
                  <a:txBody>
                    <a:bodyPr/>
                    <a:lstStyle/>
                    <a:p>
                      <a:pPr indent="0" lvl="0" marL="630000" marR="0" rtl="0" algn="l">
                        <a:lnSpc>
                          <a:spcPct val="115000"/>
                        </a:lnSpc>
                        <a:spcBef>
                          <a:spcPts val="1000"/>
                        </a:spcBef>
                        <a:spcAft>
                          <a:spcPts val="0"/>
                        </a:spcAft>
                        <a:buNone/>
                      </a:pPr>
                      <a:r>
                        <a:rPr b="1" lang="fr-FR" sz="1500">
                          <a:latin typeface="Proxima Nova"/>
                          <a:ea typeface="Proxima Nova"/>
                          <a:cs typeface="Proxima Nova"/>
                          <a:sym typeface="Proxima Nova"/>
                        </a:rPr>
                        <a:t>Activité :</a:t>
                      </a:r>
                      <a:r>
                        <a:rPr b="1" lang="fr-FR" sz="1500">
                          <a:solidFill>
                            <a:schemeClr val="dk1"/>
                          </a:solidFill>
                          <a:latin typeface="Proxima Nova"/>
                          <a:ea typeface="Proxima Nova"/>
                          <a:cs typeface="Proxima Nova"/>
                          <a:sym typeface="Proxima Nova"/>
                        </a:rPr>
                        <a:t> Aller sur internet </a:t>
                      </a:r>
                      <a:endParaRPr b="1" sz="1500">
                        <a:solidFill>
                          <a:schemeClr val="dk1"/>
                        </a:solidFill>
                        <a:latin typeface="Proxima Nova"/>
                        <a:ea typeface="Proxima Nova"/>
                        <a:cs typeface="Proxima Nova"/>
                        <a:sym typeface="Proxima Nova"/>
                      </a:endParaRPr>
                    </a:p>
                    <a:p>
                      <a:pPr indent="0" lvl="0" marL="630000" marR="0" rtl="0" algn="l">
                        <a:lnSpc>
                          <a:spcPct val="115000"/>
                        </a:lnSpc>
                        <a:spcBef>
                          <a:spcPts val="0"/>
                        </a:spcBef>
                        <a:spcAft>
                          <a:spcPts val="0"/>
                        </a:spcAft>
                        <a:buNone/>
                      </a:pPr>
                      <a:r>
                        <a:t/>
                      </a:r>
                      <a:endParaRPr b="1" sz="600">
                        <a:solidFill>
                          <a:schemeClr val="dk1"/>
                        </a:solidFill>
                        <a:latin typeface="Proxima Nova"/>
                        <a:ea typeface="Proxima Nova"/>
                        <a:cs typeface="Proxima Nova"/>
                        <a:sym typeface="Proxima Nova"/>
                      </a:endParaRPr>
                    </a:p>
                    <a:p>
                      <a:pPr indent="0" lvl="0" marL="630000" marR="167849" rtl="0" algn="l">
                        <a:lnSpc>
                          <a:spcPct val="115000"/>
                        </a:lnSpc>
                        <a:spcBef>
                          <a:spcPts val="1000"/>
                        </a:spcBef>
                        <a:spcAft>
                          <a:spcPts val="500"/>
                        </a:spcAft>
                        <a:buClr>
                          <a:schemeClr val="dk1"/>
                        </a:buClr>
                        <a:buSzPts val="1100"/>
                        <a:buFont typeface="Arial"/>
                        <a:buNone/>
                      </a:pPr>
                      <a:r>
                        <a:rPr b="1" lang="fr-FR" sz="1500">
                          <a:solidFill>
                            <a:schemeClr val="dk1"/>
                          </a:solidFill>
                          <a:latin typeface="Proxima Nova"/>
                          <a:ea typeface="Proxima Nova"/>
                          <a:cs typeface="Proxima Nova"/>
                          <a:sym typeface="Proxima Nova"/>
                        </a:rPr>
                        <a:t>Activité : Consulter l’historique de navigation</a:t>
                      </a:r>
                      <a:endParaRPr b="1" sz="1500">
                        <a:solidFill>
                          <a:schemeClr val="dk1"/>
                        </a:solidFill>
                        <a:latin typeface="Proxima Nova"/>
                        <a:ea typeface="Proxima Nova"/>
                        <a:cs typeface="Proxima Nova"/>
                        <a:sym typeface="Proxima Nova"/>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ECF00"/>
                    </a:solidFill>
                  </a:tcPr>
                </a:tc>
              </a:tr>
            </a:tbl>
          </a:graphicData>
        </a:graphic>
      </p:graphicFrame>
      <p:pic>
        <p:nvPicPr>
          <p:cNvPr id="447" name="Google Shape;447;p55"/>
          <p:cNvPicPr preferRelativeResize="0"/>
          <p:nvPr/>
        </p:nvPicPr>
        <p:blipFill>
          <a:blip r:embed="rId4">
            <a:alphaModFix/>
          </a:blip>
          <a:stretch>
            <a:fillRect/>
          </a:stretch>
        </p:blipFill>
        <p:spPr>
          <a:xfrm>
            <a:off x="1017970" y="3653459"/>
            <a:ext cx="471275" cy="471275"/>
          </a:xfrm>
          <a:prstGeom prst="rect">
            <a:avLst/>
          </a:prstGeom>
          <a:noFill/>
          <a:ln>
            <a:noFill/>
          </a:ln>
        </p:spPr>
      </p:pic>
      <p:pic>
        <p:nvPicPr>
          <p:cNvPr id="448" name="Google Shape;448;p55"/>
          <p:cNvPicPr preferRelativeResize="0"/>
          <p:nvPr/>
        </p:nvPicPr>
        <p:blipFill>
          <a:blip r:embed="rId4">
            <a:alphaModFix/>
          </a:blip>
          <a:stretch>
            <a:fillRect/>
          </a:stretch>
        </p:blipFill>
        <p:spPr>
          <a:xfrm>
            <a:off x="1017970" y="4110659"/>
            <a:ext cx="471275" cy="471275"/>
          </a:xfrm>
          <a:prstGeom prst="rect">
            <a:avLst/>
          </a:prstGeom>
          <a:noFill/>
          <a:ln>
            <a:noFill/>
          </a:ln>
        </p:spPr>
      </p:pic>
      <p:graphicFrame>
        <p:nvGraphicFramePr>
          <p:cNvPr id="449" name="Google Shape;449;p55"/>
          <p:cNvGraphicFramePr/>
          <p:nvPr/>
        </p:nvGraphicFramePr>
        <p:xfrm>
          <a:off x="873725" y="3056163"/>
          <a:ext cx="3000000" cy="3000000"/>
        </p:xfrm>
        <a:graphic>
          <a:graphicData uri="http://schemas.openxmlformats.org/drawingml/2006/table">
            <a:tbl>
              <a:tblPr>
                <a:noFill/>
                <a:tableStyleId>{93B72C22-9CE2-4858-AD58-F9E35DFC8343}</a:tableStyleId>
              </a:tblPr>
              <a:tblGrid>
                <a:gridCol w="5840750"/>
              </a:tblGrid>
              <a:tr h="611350">
                <a:tc>
                  <a:txBody>
                    <a:bodyPr/>
                    <a:lstStyle/>
                    <a:p>
                      <a:pPr indent="0" lvl="0" marL="630000" marR="0" rtl="0" algn="l">
                        <a:lnSpc>
                          <a:spcPct val="115000"/>
                        </a:lnSpc>
                        <a:spcBef>
                          <a:spcPts val="1000"/>
                        </a:spcBef>
                        <a:spcAft>
                          <a:spcPts val="0"/>
                        </a:spcAft>
                        <a:buNone/>
                      </a:pPr>
                      <a:r>
                        <a:rPr b="1" lang="fr-FR" sz="1500">
                          <a:latin typeface="Proxima Nova"/>
                          <a:ea typeface="Proxima Nova"/>
                          <a:cs typeface="Proxima Nova"/>
                          <a:sym typeface="Proxima Nova"/>
                        </a:rPr>
                        <a:t>Activité :</a:t>
                      </a:r>
                      <a:r>
                        <a:rPr b="1" lang="fr-FR" sz="1500">
                          <a:solidFill>
                            <a:schemeClr val="dk1"/>
                          </a:solidFill>
                          <a:latin typeface="Proxima Nova"/>
                          <a:ea typeface="Proxima Nova"/>
                          <a:cs typeface="Proxima Nova"/>
                          <a:sym typeface="Proxima Nova"/>
                        </a:rPr>
                        <a:t> Se connecter au wifi</a:t>
                      </a:r>
                      <a:endParaRPr b="1" sz="1500">
                        <a:solidFill>
                          <a:schemeClr val="dk1"/>
                        </a:solidFill>
                        <a:latin typeface="Proxima Nova"/>
                        <a:ea typeface="Proxima Nova"/>
                        <a:cs typeface="Proxima Nova"/>
                        <a:sym typeface="Proxima Nova"/>
                      </a:endParaRPr>
                    </a:p>
                  </a:txBody>
                  <a:tcPr marT="63500" marB="63500" marR="63500" marL="6350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ECF00"/>
                    </a:solidFill>
                  </a:tcPr>
                </a:tc>
              </a:tr>
            </a:tbl>
          </a:graphicData>
        </a:graphic>
      </p:graphicFrame>
      <p:pic>
        <p:nvPicPr>
          <p:cNvPr id="450" name="Google Shape;450;p55"/>
          <p:cNvPicPr preferRelativeResize="0"/>
          <p:nvPr/>
        </p:nvPicPr>
        <p:blipFill>
          <a:blip r:embed="rId4">
            <a:alphaModFix/>
          </a:blip>
          <a:stretch>
            <a:fillRect/>
          </a:stretch>
        </p:blipFill>
        <p:spPr>
          <a:xfrm>
            <a:off x="1017970" y="3196259"/>
            <a:ext cx="471275" cy="4712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38"/>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38"/>
          <p:cNvSpPr txBox="1"/>
          <p:nvPr>
            <p:ph type="title"/>
          </p:nvPr>
        </p:nvSpPr>
        <p:spPr>
          <a:xfrm>
            <a:off x="766300" y="204350"/>
            <a:ext cx="8155800" cy="759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rgbClr val="01579B"/>
              </a:buClr>
              <a:buSzPts val="3200"/>
              <a:buFont typeface="Arial"/>
              <a:buNone/>
            </a:pPr>
            <a:r>
              <a:rPr b="0" lang="fr-FR" sz="2800">
                <a:solidFill>
                  <a:schemeClr val="lt1"/>
                </a:solidFill>
                <a:latin typeface="Proxima Nova"/>
                <a:ea typeface="Proxima Nova"/>
                <a:cs typeface="Proxima Nova"/>
                <a:sym typeface="Proxima Nova"/>
              </a:rPr>
              <a:t>Sommaire</a:t>
            </a:r>
            <a:endParaRPr b="0" sz="2800">
              <a:solidFill>
                <a:schemeClr val="lt1"/>
              </a:solidFill>
              <a:latin typeface="Proxima Nova"/>
              <a:ea typeface="Proxima Nova"/>
              <a:cs typeface="Proxima Nova"/>
              <a:sym typeface="Proxima Nova"/>
            </a:endParaRPr>
          </a:p>
        </p:txBody>
      </p:sp>
      <p:pic>
        <p:nvPicPr>
          <p:cNvPr id="246" name="Google Shape;246;p38"/>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247" name="Google Shape;247;p38"/>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
        <p:nvSpPr>
          <p:cNvPr id="248" name="Google Shape;248;p38"/>
          <p:cNvSpPr txBox="1"/>
          <p:nvPr/>
        </p:nvSpPr>
        <p:spPr>
          <a:xfrm>
            <a:off x="1343925" y="2062500"/>
            <a:ext cx="3909000" cy="449100"/>
          </a:xfrm>
          <a:prstGeom prst="rect">
            <a:avLst/>
          </a:prstGeom>
          <a:noFill/>
          <a:ln>
            <a:noFill/>
          </a:ln>
        </p:spPr>
        <p:txBody>
          <a:bodyPr anchorCtr="0" anchor="t" bIns="91425" lIns="91425" spcFirstLastPara="1" rIns="91425" wrap="square" tIns="91425">
            <a:noAutofit/>
          </a:bodyPr>
          <a:lstStyle/>
          <a:p>
            <a:pPr indent="0" lvl="0" marL="0" rtl="0" algn="l">
              <a:spcBef>
                <a:spcPts val="1000"/>
              </a:spcBef>
              <a:spcAft>
                <a:spcPts val="0"/>
              </a:spcAft>
              <a:buClr>
                <a:schemeClr val="dk1"/>
              </a:buClr>
              <a:buSzPts val="1100"/>
              <a:buFont typeface="Arial"/>
              <a:buNone/>
            </a:pPr>
            <a:r>
              <a:rPr lang="fr-FR" sz="1700">
                <a:latin typeface="Proxima Nova Semibold"/>
                <a:ea typeface="Proxima Nova Semibold"/>
                <a:cs typeface="Proxima Nova Semibold"/>
                <a:sym typeface="Proxima Nova Semibold"/>
              </a:rPr>
              <a:t>Utiliser l'internet mobile</a:t>
            </a:r>
            <a:r>
              <a:rPr lang="fr-FR" sz="1300">
                <a:latin typeface="Proxima Nova Semibold"/>
                <a:ea typeface="Proxima Nova Semibold"/>
                <a:cs typeface="Proxima Nova Semibold"/>
                <a:sym typeface="Proxima Nova Semibold"/>
              </a:rPr>
              <a:t>	</a:t>
            </a:r>
            <a:endParaRPr sz="1700">
              <a:solidFill>
                <a:srgbClr val="434343"/>
              </a:solidFill>
              <a:latin typeface="Proxima Nova Semibold"/>
              <a:ea typeface="Proxima Nova Semibold"/>
              <a:cs typeface="Proxima Nova Semibold"/>
              <a:sym typeface="Proxima Nova Semibold"/>
            </a:endParaRPr>
          </a:p>
        </p:txBody>
      </p:sp>
      <p:sp>
        <p:nvSpPr>
          <p:cNvPr id="249" name="Google Shape;249;p38"/>
          <p:cNvSpPr/>
          <p:nvPr/>
        </p:nvSpPr>
        <p:spPr>
          <a:xfrm>
            <a:off x="766312" y="2062500"/>
            <a:ext cx="449100" cy="449100"/>
          </a:xfrm>
          <a:prstGeom prst="rect">
            <a:avLst/>
          </a:prstGeom>
          <a:solidFill>
            <a:srgbClr val="01579B"/>
          </a:solidFill>
          <a:ln cap="flat" cmpd="sng" w="9525">
            <a:solidFill>
              <a:srgbClr val="1F49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lang="fr-FR" sz="1600">
                <a:solidFill>
                  <a:srgbClr val="FFFFFF"/>
                </a:solidFill>
                <a:latin typeface="Proxima Nova Semibold"/>
                <a:ea typeface="Proxima Nova Semibold"/>
                <a:cs typeface="Proxima Nova Semibold"/>
                <a:sym typeface="Proxima Nova Semibold"/>
              </a:rPr>
              <a:t>2</a:t>
            </a:r>
            <a:endParaRPr i="0" sz="1600" u="none" cap="none" strike="noStrike">
              <a:solidFill>
                <a:srgbClr val="FFFFFF"/>
              </a:solidFill>
              <a:latin typeface="Proxima Nova Semibold"/>
              <a:ea typeface="Proxima Nova Semibold"/>
              <a:cs typeface="Proxima Nova Semibold"/>
              <a:sym typeface="Proxima Nova Semibold"/>
            </a:endParaRPr>
          </a:p>
        </p:txBody>
      </p:sp>
      <p:sp>
        <p:nvSpPr>
          <p:cNvPr id="250" name="Google Shape;250;p38"/>
          <p:cNvSpPr txBox="1"/>
          <p:nvPr/>
        </p:nvSpPr>
        <p:spPr>
          <a:xfrm>
            <a:off x="1343925" y="1364575"/>
            <a:ext cx="3704100" cy="449100"/>
          </a:xfrm>
          <a:prstGeom prst="rect">
            <a:avLst/>
          </a:prstGeom>
          <a:noFill/>
          <a:ln>
            <a:noFill/>
          </a:ln>
        </p:spPr>
        <p:txBody>
          <a:bodyPr anchorCtr="0" anchor="t" bIns="91425" lIns="91425" spcFirstLastPara="1" rIns="91425" wrap="square" tIns="91425">
            <a:noAutofit/>
          </a:bodyPr>
          <a:lstStyle/>
          <a:p>
            <a:pPr indent="0" lvl="0" marL="0" rtl="0" algn="l">
              <a:spcBef>
                <a:spcPts val="1000"/>
              </a:spcBef>
              <a:spcAft>
                <a:spcPts val="0"/>
              </a:spcAft>
              <a:buClr>
                <a:schemeClr val="dk1"/>
              </a:buClr>
              <a:buSzPts val="1100"/>
              <a:buFont typeface="Arial"/>
              <a:buNone/>
            </a:pPr>
            <a:r>
              <a:rPr lang="fr-FR" sz="1700">
                <a:latin typeface="Proxima Nova Semibold"/>
                <a:ea typeface="Proxima Nova Semibold"/>
                <a:cs typeface="Proxima Nova Semibold"/>
                <a:sym typeface="Proxima Nova Semibold"/>
              </a:rPr>
              <a:t>Utiliser un Smartphone</a:t>
            </a:r>
            <a:endParaRPr sz="1700">
              <a:solidFill>
                <a:srgbClr val="434343"/>
              </a:solidFill>
              <a:latin typeface="Proxima Nova Semibold"/>
              <a:ea typeface="Proxima Nova Semibold"/>
              <a:cs typeface="Proxima Nova Semibold"/>
              <a:sym typeface="Proxima Nova Semibold"/>
            </a:endParaRPr>
          </a:p>
          <a:p>
            <a:pPr indent="0" lvl="0" marL="0" marR="0" rtl="0" algn="l">
              <a:lnSpc>
                <a:spcPct val="100000"/>
              </a:lnSpc>
              <a:spcBef>
                <a:spcPts val="0"/>
              </a:spcBef>
              <a:spcAft>
                <a:spcPts val="0"/>
              </a:spcAft>
              <a:buNone/>
            </a:pPr>
            <a:r>
              <a:t/>
            </a:r>
            <a:endParaRPr sz="1700">
              <a:solidFill>
                <a:srgbClr val="434343"/>
              </a:solidFill>
              <a:latin typeface="Proxima Nova Semibold"/>
              <a:ea typeface="Proxima Nova Semibold"/>
              <a:cs typeface="Proxima Nova Semibold"/>
              <a:sym typeface="Proxima Nova Semibold"/>
            </a:endParaRPr>
          </a:p>
        </p:txBody>
      </p:sp>
      <p:sp>
        <p:nvSpPr>
          <p:cNvPr id="251" name="Google Shape;251;p38"/>
          <p:cNvSpPr/>
          <p:nvPr/>
        </p:nvSpPr>
        <p:spPr>
          <a:xfrm>
            <a:off x="766312" y="1364540"/>
            <a:ext cx="449100" cy="449100"/>
          </a:xfrm>
          <a:prstGeom prst="rect">
            <a:avLst/>
          </a:prstGeom>
          <a:solidFill>
            <a:srgbClr val="01579B"/>
          </a:solidFill>
          <a:ln cap="flat" cmpd="sng" w="9525">
            <a:solidFill>
              <a:srgbClr val="1F49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i="0" lang="fr-FR" sz="1600" u="none" cap="none" strike="noStrike">
                <a:solidFill>
                  <a:srgbClr val="FFFFFF"/>
                </a:solidFill>
                <a:latin typeface="Proxima Nova Semibold"/>
                <a:ea typeface="Proxima Nova Semibold"/>
                <a:cs typeface="Proxima Nova Semibold"/>
                <a:sym typeface="Proxima Nova Semibold"/>
              </a:rPr>
              <a:t>1</a:t>
            </a:r>
            <a:endParaRPr i="0" sz="1600" u="none" cap="none" strike="noStrike">
              <a:solidFill>
                <a:srgbClr val="FFFFFF"/>
              </a:solidFill>
              <a:latin typeface="Proxima Nova Semibold"/>
              <a:ea typeface="Proxima Nova Semibold"/>
              <a:cs typeface="Proxima Nova Semibold"/>
              <a:sym typeface="Proxima Nova Semibold"/>
            </a:endParaRPr>
          </a:p>
        </p:txBody>
      </p:sp>
      <p:sp>
        <p:nvSpPr>
          <p:cNvPr id="252" name="Google Shape;252;p38"/>
          <p:cNvSpPr txBox="1"/>
          <p:nvPr/>
        </p:nvSpPr>
        <p:spPr>
          <a:xfrm>
            <a:off x="1343925" y="2768375"/>
            <a:ext cx="5910900" cy="449100"/>
          </a:xfrm>
          <a:prstGeom prst="rect">
            <a:avLst/>
          </a:prstGeom>
          <a:noFill/>
          <a:ln>
            <a:noFill/>
          </a:ln>
        </p:spPr>
        <p:txBody>
          <a:bodyPr anchorCtr="0" anchor="t" bIns="91425" lIns="91425" spcFirstLastPara="1" rIns="91425" wrap="square" tIns="91425">
            <a:noAutofit/>
          </a:bodyPr>
          <a:lstStyle/>
          <a:p>
            <a:pPr indent="0" lvl="0" marL="0" rtl="0" algn="l">
              <a:spcBef>
                <a:spcPts val="1000"/>
              </a:spcBef>
              <a:spcAft>
                <a:spcPts val="0"/>
              </a:spcAft>
              <a:buClr>
                <a:schemeClr val="dk1"/>
              </a:buClr>
              <a:buSzPts val="1100"/>
              <a:buFont typeface="Arial"/>
              <a:buNone/>
            </a:pPr>
            <a:r>
              <a:rPr lang="fr-FR" sz="1700">
                <a:latin typeface="Proxima Nova Semibold"/>
                <a:ea typeface="Proxima Nova Semibold"/>
                <a:cs typeface="Proxima Nova Semibold"/>
                <a:sym typeface="Proxima Nova Semibold"/>
              </a:rPr>
              <a:t>Comprendre ses droits et ses responsabilités</a:t>
            </a:r>
            <a:r>
              <a:rPr lang="fr-FR" sz="1300">
                <a:latin typeface="Proxima Nova Semibold"/>
                <a:ea typeface="Proxima Nova Semibold"/>
                <a:cs typeface="Proxima Nova Semibold"/>
                <a:sym typeface="Proxima Nova Semibold"/>
              </a:rPr>
              <a:t>	</a:t>
            </a:r>
            <a:endParaRPr sz="1700">
              <a:solidFill>
                <a:srgbClr val="434343"/>
              </a:solidFill>
              <a:latin typeface="Proxima Nova Semibold"/>
              <a:ea typeface="Proxima Nova Semibold"/>
              <a:cs typeface="Proxima Nova Semibold"/>
              <a:sym typeface="Proxima Nova Semibold"/>
            </a:endParaRPr>
          </a:p>
          <a:p>
            <a:pPr indent="0" lvl="0" marL="0" marR="0" rtl="0" algn="l">
              <a:lnSpc>
                <a:spcPct val="115000"/>
              </a:lnSpc>
              <a:spcBef>
                <a:spcPts val="0"/>
              </a:spcBef>
              <a:spcAft>
                <a:spcPts val="0"/>
              </a:spcAft>
              <a:buClr>
                <a:srgbClr val="000000"/>
              </a:buClr>
              <a:buSzPts val="1500"/>
              <a:buFont typeface="Arial"/>
              <a:buNone/>
            </a:pPr>
            <a:r>
              <a:t/>
            </a:r>
            <a:endParaRPr i="0" sz="1700" u="none" cap="none" strike="noStrike">
              <a:solidFill>
                <a:srgbClr val="434343"/>
              </a:solidFill>
              <a:latin typeface="Proxima Nova Semibold"/>
              <a:ea typeface="Proxima Nova Semibold"/>
              <a:cs typeface="Proxima Nova Semibold"/>
              <a:sym typeface="Proxima Nova Semibold"/>
            </a:endParaRPr>
          </a:p>
        </p:txBody>
      </p:sp>
      <p:sp>
        <p:nvSpPr>
          <p:cNvPr id="253" name="Google Shape;253;p38"/>
          <p:cNvSpPr/>
          <p:nvPr/>
        </p:nvSpPr>
        <p:spPr>
          <a:xfrm>
            <a:off x="766312" y="2768375"/>
            <a:ext cx="449100" cy="449100"/>
          </a:xfrm>
          <a:prstGeom prst="rect">
            <a:avLst/>
          </a:prstGeom>
          <a:solidFill>
            <a:srgbClr val="01579B"/>
          </a:solidFill>
          <a:ln cap="flat" cmpd="sng" w="9525">
            <a:solidFill>
              <a:srgbClr val="1F49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lang="fr-FR" sz="1600">
                <a:solidFill>
                  <a:srgbClr val="FFFFFF"/>
                </a:solidFill>
                <a:latin typeface="Proxima Nova Semibold"/>
                <a:ea typeface="Proxima Nova Semibold"/>
                <a:cs typeface="Proxima Nova Semibold"/>
                <a:sym typeface="Proxima Nova Semibold"/>
              </a:rPr>
              <a:t>3</a:t>
            </a:r>
            <a:endParaRPr i="0" sz="1600" u="none" cap="none" strike="noStrike">
              <a:solidFill>
                <a:srgbClr val="FFFFFF"/>
              </a:solidFill>
              <a:latin typeface="Proxima Nova Semibold"/>
              <a:ea typeface="Proxima Nova Semibold"/>
              <a:cs typeface="Proxima Nova Semibold"/>
              <a:sym typeface="Proxima Nova Semibold"/>
            </a:endParaRPr>
          </a:p>
        </p:txBody>
      </p:sp>
      <p:sp>
        <p:nvSpPr>
          <p:cNvPr id="254" name="Google Shape;254;p38"/>
          <p:cNvSpPr txBox="1"/>
          <p:nvPr/>
        </p:nvSpPr>
        <p:spPr>
          <a:xfrm>
            <a:off x="1343925" y="3474250"/>
            <a:ext cx="5910900" cy="449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1000"/>
              </a:spcBef>
              <a:spcAft>
                <a:spcPts val="0"/>
              </a:spcAft>
              <a:buClr>
                <a:schemeClr val="dk1"/>
              </a:buClr>
              <a:buSzPts val="1100"/>
              <a:buFont typeface="Arial"/>
              <a:buNone/>
            </a:pPr>
            <a:r>
              <a:rPr lang="fr-FR" sz="1700">
                <a:latin typeface="Proxima Nova Semibold"/>
                <a:ea typeface="Proxima Nova Semibold"/>
                <a:cs typeface="Proxima Nova Semibold"/>
                <a:sym typeface="Proxima Nova Semibold"/>
              </a:rPr>
              <a:t>La connectivité comme outil de protection	</a:t>
            </a:r>
            <a:endParaRPr sz="1700">
              <a:solidFill>
                <a:srgbClr val="434343"/>
              </a:solidFill>
              <a:latin typeface="Proxima Nova Semibold"/>
              <a:ea typeface="Proxima Nova Semibold"/>
              <a:cs typeface="Proxima Nova Semibold"/>
              <a:sym typeface="Proxima Nova Semibold"/>
            </a:endParaRPr>
          </a:p>
          <a:p>
            <a:pPr indent="0" lvl="0" marL="0" marR="0" rtl="0" algn="l">
              <a:lnSpc>
                <a:spcPct val="100000"/>
              </a:lnSpc>
              <a:spcBef>
                <a:spcPts val="1000"/>
              </a:spcBef>
              <a:spcAft>
                <a:spcPts val="0"/>
              </a:spcAft>
              <a:buClr>
                <a:schemeClr val="dk1"/>
              </a:buClr>
              <a:buSzPts val="1100"/>
              <a:buFont typeface="Arial"/>
              <a:buNone/>
            </a:pPr>
            <a:r>
              <a:t/>
            </a:r>
            <a:endParaRPr sz="1700">
              <a:solidFill>
                <a:srgbClr val="434343"/>
              </a:solidFill>
              <a:latin typeface="Proxima Nova Semibold"/>
              <a:ea typeface="Proxima Nova Semibold"/>
              <a:cs typeface="Proxima Nova Semibold"/>
              <a:sym typeface="Proxima Nova Semibold"/>
            </a:endParaRPr>
          </a:p>
        </p:txBody>
      </p:sp>
      <p:sp>
        <p:nvSpPr>
          <p:cNvPr id="255" name="Google Shape;255;p38"/>
          <p:cNvSpPr/>
          <p:nvPr/>
        </p:nvSpPr>
        <p:spPr>
          <a:xfrm>
            <a:off x="766312" y="3474250"/>
            <a:ext cx="449100" cy="449100"/>
          </a:xfrm>
          <a:prstGeom prst="rect">
            <a:avLst/>
          </a:prstGeom>
          <a:solidFill>
            <a:srgbClr val="01579B"/>
          </a:solidFill>
          <a:ln cap="flat" cmpd="sng" w="9525">
            <a:solidFill>
              <a:srgbClr val="1F49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lang="fr-FR" sz="1600">
                <a:solidFill>
                  <a:srgbClr val="FFFFFF"/>
                </a:solidFill>
                <a:latin typeface="Proxima Nova Semibold"/>
                <a:ea typeface="Proxima Nova Semibold"/>
                <a:cs typeface="Proxima Nova Semibold"/>
                <a:sym typeface="Proxima Nova Semibold"/>
              </a:rPr>
              <a:t>4</a:t>
            </a:r>
            <a:endParaRPr i="0" sz="1600" u="none" cap="none" strike="noStrike">
              <a:solidFill>
                <a:srgbClr val="FFFFFF"/>
              </a:solidFill>
              <a:latin typeface="Proxima Nova Semibold"/>
              <a:ea typeface="Proxima Nova Semibold"/>
              <a:cs typeface="Proxima Nova Semibold"/>
              <a:sym typeface="Proxima Nova Semibold"/>
            </a:endParaRPr>
          </a:p>
        </p:txBody>
      </p:sp>
      <p:sp>
        <p:nvSpPr>
          <p:cNvPr id="256" name="Google Shape;256;p38"/>
          <p:cNvSpPr txBox="1"/>
          <p:nvPr/>
        </p:nvSpPr>
        <p:spPr>
          <a:xfrm>
            <a:off x="1343925" y="4160050"/>
            <a:ext cx="4014000" cy="449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1000"/>
              </a:spcBef>
              <a:spcAft>
                <a:spcPts val="0"/>
              </a:spcAft>
              <a:buClr>
                <a:schemeClr val="dk1"/>
              </a:buClr>
              <a:buSzPts val="1100"/>
              <a:buFont typeface="Arial"/>
              <a:buNone/>
            </a:pPr>
            <a:r>
              <a:rPr lang="fr-FR" sz="1700">
                <a:latin typeface="Proxima Nova Semibold"/>
                <a:ea typeface="Proxima Nova Semibold"/>
                <a:cs typeface="Proxima Nova Semibold"/>
                <a:sym typeface="Proxima Nova Semibold"/>
              </a:rPr>
              <a:t>Conseils pour les formateurs</a:t>
            </a:r>
            <a:r>
              <a:rPr lang="fr-FR" sz="1700">
                <a:solidFill>
                  <a:srgbClr val="434343"/>
                </a:solidFill>
                <a:latin typeface="Proxima Nova Semibold"/>
                <a:ea typeface="Proxima Nova Semibold"/>
                <a:cs typeface="Proxima Nova Semibold"/>
                <a:sym typeface="Proxima Nova Semibold"/>
              </a:rPr>
              <a:t>	</a:t>
            </a:r>
            <a:endParaRPr sz="1700">
              <a:solidFill>
                <a:srgbClr val="434343"/>
              </a:solidFill>
              <a:latin typeface="Proxima Nova Semibold"/>
              <a:ea typeface="Proxima Nova Semibold"/>
              <a:cs typeface="Proxima Nova Semibold"/>
              <a:sym typeface="Proxima Nova Semibold"/>
            </a:endParaRPr>
          </a:p>
          <a:p>
            <a:pPr indent="0" lvl="0" marL="0" marR="0" rtl="0" algn="l">
              <a:lnSpc>
                <a:spcPct val="100000"/>
              </a:lnSpc>
              <a:spcBef>
                <a:spcPts val="1000"/>
              </a:spcBef>
              <a:spcAft>
                <a:spcPts val="0"/>
              </a:spcAft>
              <a:buClr>
                <a:schemeClr val="dk1"/>
              </a:buClr>
              <a:buSzPts val="1100"/>
              <a:buFont typeface="Arial"/>
              <a:buNone/>
            </a:pPr>
            <a:r>
              <a:t/>
            </a:r>
            <a:endParaRPr sz="1700">
              <a:solidFill>
                <a:srgbClr val="434343"/>
              </a:solidFill>
              <a:latin typeface="Proxima Nova Semibold"/>
              <a:ea typeface="Proxima Nova Semibold"/>
              <a:cs typeface="Proxima Nova Semibold"/>
              <a:sym typeface="Proxima Nova Semibold"/>
            </a:endParaRPr>
          </a:p>
        </p:txBody>
      </p:sp>
      <p:sp>
        <p:nvSpPr>
          <p:cNvPr id="257" name="Google Shape;257;p38"/>
          <p:cNvSpPr/>
          <p:nvPr/>
        </p:nvSpPr>
        <p:spPr>
          <a:xfrm>
            <a:off x="766312" y="4160050"/>
            <a:ext cx="449100" cy="449100"/>
          </a:xfrm>
          <a:prstGeom prst="rect">
            <a:avLst/>
          </a:prstGeom>
          <a:solidFill>
            <a:srgbClr val="01579B"/>
          </a:solidFill>
          <a:ln cap="flat" cmpd="sng" w="9525">
            <a:solidFill>
              <a:srgbClr val="1F497D"/>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lang="fr-FR" sz="1600">
                <a:solidFill>
                  <a:srgbClr val="FFFFFF"/>
                </a:solidFill>
                <a:latin typeface="Proxima Nova Semibold"/>
                <a:ea typeface="Proxima Nova Semibold"/>
                <a:cs typeface="Proxima Nova Semibold"/>
                <a:sym typeface="Proxima Nova Semibold"/>
              </a:rPr>
              <a:t>5</a:t>
            </a:r>
            <a:endParaRPr i="0" sz="1600" u="none" cap="none" strike="noStrike">
              <a:solidFill>
                <a:srgbClr val="FFFFFF"/>
              </a:solidFill>
              <a:latin typeface="Proxima Nova Semibold"/>
              <a:ea typeface="Proxima Nova Semibold"/>
              <a:cs typeface="Proxima Nova Semibold"/>
              <a:sym typeface="Proxima Nova Semibo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4" name="Shape 454"/>
        <p:cNvGrpSpPr/>
        <p:nvPr/>
      </p:nvGrpSpPr>
      <p:grpSpPr>
        <a:xfrm>
          <a:off x="0" y="0"/>
          <a:ext cx="0" cy="0"/>
          <a:chOff x="0" y="0"/>
          <a:chExt cx="0" cy="0"/>
        </a:xfrm>
      </p:grpSpPr>
      <p:sp>
        <p:nvSpPr>
          <p:cNvPr id="455" name="Google Shape;455;p56"/>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56"/>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Les applications</a:t>
            </a:r>
            <a:endParaRPr b="0" sz="2800">
              <a:solidFill>
                <a:schemeClr val="lt1"/>
              </a:solidFill>
              <a:latin typeface="Proxima Nova"/>
              <a:ea typeface="Proxima Nova"/>
              <a:cs typeface="Proxima Nova"/>
              <a:sym typeface="Proxima Nova"/>
            </a:endParaRPr>
          </a:p>
        </p:txBody>
      </p:sp>
      <p:pic>
        <p:nvPicPr>
          <p:cNvPr id="457" name="Google Shape;457;p56"/>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458" name="Google Shape;458;p56"/>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
        <p:nvSpPr>
          <p:cNvPr id="459" name="Google Shape;459;p56"/>
          <p:cNvSpPr txBox="1"/>
          <p:nvPr/>
        </p:nvSpPr>
        <p:spPr>
          <a:xfrm>
            <a:off x="873725" y="1443650"/>
            <a:ext cx="7473900" cy="26943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15000"/>
              </a:lnSpc>
              <a:spcBef>
                <a:spcPts val="0"/>
              </a:spcBef>
              <a:spcAft>
                <a:spcPts val="0"/>
              </a:spcAft>
              <a:buClr>
                <a:srgbClr val="FAEB00"/>
              </a:buClr>
              <a:buSzPts val="1800"/>
              <a:buFont typeface="Proxima Nova"/>
              <a:buChar char="●"/>
            </a:pPr>
            <a:r>
              <a:rPr lang="fr-FR" sz="1800">
                <a:latin typeface="Proxima Nova"/>
                <a:ea typeface="Proxima Nova"/>
                <a:cs typeface="Proxima Nova"/>
                <a:sym typeface="Proxima Nova"/>
              </a:rPr>
              <a:t>Une application mobile est un logiciel créé pour fonctionner sur un appareil mobile</a:t>
            </a:r>
            <a:endParaRPr sz="1800">
              <a:latin typeface="Proxima Nova"/>
              <a:ea typeface="Proxima Nova"/>
              <a:cs typeface="Proxima Nova"/>
              <a:sym typeface="Proxima Nova"/>
            </a:endParaRPr>
          </a:p>
          <a:p>
            <a:pPr indent="-342900" lvl="0" marL="457200" marR="0" rtl="0" algn="l">
              <a:lnSpc>
                <a:spcPct val="115000"/>
              </a:lnSpc>
              <a:spcBef>
                <a:spcPts val="500"/>
              </a:spcBef>
              <a:spcAft>
                <a:spcPts val="0"/>
              </a:spcAft>
              <a:buClr>
                <a:srgbClr val="FAEB00"/>
              </a:buClr>
              <a:buSzPts val="1800"/>
              <a:buFont typeface="Proxima Nova"/>
              <a:buChar char="●"/>
            </a:pPr>
            <a:r>
              <a:rPr lang="fr-FR" sz="1800">
                <a:latin typeface="Proxima Nova"/>
                <a:ea typeface="Proxima Nova"/>
                <a:cs typeface="Proxima Nova"/>
                <a:sym typeface="Proxima Nova"/>
              </a:rPr>
              <a:t>Pour l’utiliser, il faut la télécharger sur le téléphone.</a:t>
            </a:r>
            <a:endParaRPr sz="1800">
              <a:latin typeface="Proxima Nova"/>
              <a:ea typeface="Proxima Nova"/>
              <a:cs typeface="Proxima Nova"/>
              <a:sym typeface="Proxima Nova"/>
            </a:endParaRPr>
          </a:p>
          <a:p>
            <a:pPr indent="-342900" lvl="0" marL="457200" marR="0" rtl="0" algn="l">
              <a:lnSpc>
                <a:spcPct val="115000"/>
              </a:lnSpc>
              <a:spcBef>
                <a:spcPts val="500"/>
              </a:spcBef>
              <a:spcAft>
                <a:spcPts val="0"/>
              </a:spcAft>
              <a:buClr>
                <a:srgbClr val="FAEB00"/>
              </a:buClr>
              <a:buSzPts val="1800"/>
              <a:buFont typeface="Proxima Nova"/>
              <a:buChar char="●"/>
            </a:pPr>
            <a:r>
              <a:rPr lang="fr-FR" sz="1800">
                <a:latin typeface="Proxima Nova"/>
                <a:ea typeface="Proxima Nova"/>
                <a:cs typeface="Proxima Nova"/>
                <a:sym typeface="Proxima Nova"/>
              </a:rPr>
              <a:t>Pour chaque application présentée, expliquez : </a:t>
            </a:r>
            <a:endParaRPr sz="1800">
              <a:latin typeface="Proxima Nova"/>
              <a:ea typeface="Proxima Nova"/>
              <a:cs typeface="Proxima Nova"/>
              <a:sym typeface="Proxima Nova"/>
            </a:endParaRPr>
          </a:p>
          <a:p>
            <a:pPr indent="-342900" lvl="1" marL="914400" marR="0" rtl="0" algn="l">
              <a:lnSpc>
                <a:spcPct val="115000"/>
              </a:lnSpc>
              <a:spcBef>
                <a:spcPts val="500"/>
              </a:spcBef>
              <a:spcAft>
                <a:spcPts val="0"/>
              </a:spcAft>
              <a:buSzPts val="1800"/>
              <a:buFont typeface="Proxima Nova"/>
              <a:buChar char="○"/>
            </a:pPr>
            <a:r>
              <a:rPr lang="fr-FR" sz="1800">
                <a:latin typeface="Proxima Nova"/>
                <a:ea typeface="Proxima Nova"/>
                <a:cs typeface="Proxima Nova"/>
                <a:sym typeface="Proxima Nova"/>
              </a:rPr>
              <a:t>Qu’est-ce que c’est ? </a:t>
            </a:r>
            <a:endParaRPr sz="1800">
              <a:latin typeface="Proxima Nova"/>
              <a:ea typeface="Proxima Nova"/>
              <a:cs typeface="Proxima Nova"/>
              <a:sym typeface="Proxima Nova"/>
            </a:endParaRPr>
          </a:p>
          <a:p>
            <a:pPr indent="-342900" lvl="1" marL="914400" marR="0" rtl="0" algn="l">
              <a:lnSpc>
                <a:spcPct val="115000"/>
              </a:lnSpc>
              <a:spcBef>
                <a:spcPts val="500"/>
              </a:spcBef>
              <a:spcAft>
                <a:spcPts val="0"/>
              </a:spcAft>
              <a:buSzPts val="1800"/>
              <a:buFont typeface="Proxima Nova"/>
              <a:buChar char="○"/>
            </a:pPr>
            <a:r>
              <a:rPr lang="fr-FR" sz="1800">
                <a:latin typeface="Proxima Nova"/>
                <a:ea typeface="Proxima Nova"/>
                <a:cs typeface="Proxima Nova"/>
                <a:sym typeface="Proxima Nova"/>
              </a:rPr>
              <a:t>A quoi ça sert ? </a:t>
            </a:r>
            <a:endParaRPr sz="1800">
              <a:latin typeface="Proxima Nova"/>
              <a:ea typeface="Proxima Nova"/>
              <a:cs typeface="Proxima Nova"/>
              <a:sym typeface="Proxima Nova"/>
            </a:endParaRPr>
          </a:p>
          <a:p>
            <a:pPr indent="-342900" lvl="1" marL="914400" marR="0" rtl="0" algn="l">
              <a:lnSpc>
                <a:spcPct val="115000"/>
              </a:lnSpc>
              <a:spcBef>
                <a:spcPts val="500"/>
              </a:spcBef>
              <a:spcAft>
                <a:spcPts val="500"/>
              </a:spcAft>
              <a:buSzPts val="1800"/>
              <a:buFont typeface="Proxima Nova"/>
              <a:buChar char="○"/>
            </a:pPr>
            <a:r>
              <a:rPr lang="fr-FR" sz="1800">
                <a:latin typeface="Proxima Nova"/>
                <a:ea typeface="Proxima Nova"/>
                <a:cs typeface="Proxima Nova"/>
                <a:sym typeface="Proxima Nova"/>
              </a:rPr>
              <a:t>Comment ça marche ?</a:t>
            </a:r>
            <a:endParaRPr sz="1800">
              <a:latin typeface="Proxima Nova"/>
              <a:ea typeface="Proxima Nova"/>
              <a:cs typeface="Proxima Nova"/>
              <a:sym typeface="Proxima Nova"/>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3" name="Shape 463"/>
        <p:cNvGrpSpPr/>
        <p:nvPr/>
      </p:nvGrpSpPr>
      <p:grpSpPr>
        <a:xfrm>
          <a:off x="0" y="0"/>
          <a:ext cx="0" cy="0"/>
          <a:chOff x="0" y="0"/>
          <a:chExt cx="0" cy="0"/>
        </a:xfrm>
      </p:grpSpPr>
      <p:sp>
        <p:nvSpPr>
          <p:cNvPr id="464" name="Google Shape;464;p57"/>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5" name="Google Shape;465;p57"/>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Les applications</a:t>
            </a:r>
            <a:endParaRPr b="0" sz="2800">
              <a:solidFill>
                <a:schemeClr val="lt1"/>
              </a:solidFill>
              <a:latin typeface="Proxima Nova"/>
              <a:ea typeface="Proxima Nova"/>
              <a:cs typeface="Proxima Nova"/>
              <a:sym typeface="Proxima Nova"/>
            </a:endParaRPr>
          </a:p>
        </p:txBody>
      </p:sp>
      <p:pic>
        <p:nvPicPr>
          <p:cNvPr id="466" name="Google Shape;466;p57"/>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467" name="Google Shape;467;p57"/>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
        <p:nvSpPr>
          <p:cNvPr id="468" name="Google Shape;468;p57"/>
          <p:cNvSpPr txBox="1"/>
          <p:nvPr/>
        </p:nvSpPr>
        <p:spPr>
          <a:xfrm>
            <a:off x="873725" y="1367450"/>
            <a:ext cx="7473900" cy="1464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600"/>
              </a:spcBef>
              <a:spcAft>
                <a:spcPts val="0"/>
              </a:spcAft>
              <a:buNone/>
            </a:pPr>
            <a:r>
              <a:rPr lang="fr-FR" sz="1700">
                <a:solidFill>
                  <a:schemeClr val="dk1"/>
                </a:solidFill>
                <a:latin typeface="Proxima Nova Semibold"/>
                <a:ea typeface="Proxima Nova Semibold"/>
                <a:cs typeface="Proxima Nova Semibold"/>
                <a:sym typeface="Proxima Nova Semibold"/>
              </a:rPr>
              <a:t>WhatsApp</a:t>
            </a:r>
            <a:endParaRPr sz="1700">
              <a:solidFill>
                <a:schemeClr val="dk1"/>
              </a:solidFill>
              <a:latin typeface="Proxima Nova Semibold"/>
              <a:ea typeface="Proxima Nova Semibold"/>
              <a:cs typeface="Proxima Nova Semibold"/>
              <a:sym typeface="Proxima Nova Semibold"/>
            </a:endParaRPr>
          </a:p>
          <a:p>
            <a:pPr indent="-342900" lvl="0" marL="457200" rtl="0" algn="l">
              <a:lnSpc>
                <a:spcPct val="115000"/>
              </a:lnSpc>
              <a:spcBef>
                <a:spcPts val="0"/>
              </a:spcBef>
              <a:spcAft>
                <a:spcPts val="0"/>
              </a:spcAft>
              <a:buClr>
                <a:srgbClr val="FAEB00"/>
              </a:buClr>
              <a:buSzPts val="1800"/>
              <a:buFont typeface="Proxima Nova"/>
              <a:buChar char="●"/>
            </a:pPr>
            <a:r>
              <a:rPr lang="fr-FR" sz="1800">
                <a:solidFill>
                  <a:schemeClr val="dk1"/>
                </a:solidFill>
                <a:latin typeface="Proxima Nova"/>
                <a:ea typeface="Proxima Nova"/>
                <a:cs typeface="Proxima Nova"/>
                <a:sym typeface="Proxima Nova"/>
              </a:rPr>
              <a:t>On peut envoyer et recevoir des messages textes, des vidéos et des images </a:t>
            </a:r>
            <a:endParaRPr sz="1800">
              <a:latin typeface="Proxima Nova"/>
              <a:ea typeface="Proxima Nova"/>
              <a:cs typeface="Proxima Nova"/>
              <a:sym typeface="Proxima Nova"/>
            </a:endParaRPr>
          </a:p>
          <a:p>
            <a:pPr indent="-342900" lvl="0" marL="457200" marR="0" rtl="0" algn="l">
              <a:lnSpc>
                <a:spcPct val="115000"/>
              </a:lnSpc>
              <a:spcBef>
                <a:spcPts val="500"/>
              </a:spcBef>
              <a:spcAft>
                <a:spcPts val="500"/>
              </a:spcAft>
              <a:buClr>
                <a:srgbClr val="FAEB00"/>
              </a:buClr>
              <a:buSzPts val="1800"/>
              <a:buFont typeface="Proxima Nova"/>
              <a:buChar char="●"/>
            </a:pPr>
            <a:r>
              <a:rPr lang="fr-FR" sz="1800">
                <a:latin typeface="Proxima Nova"/>
                <a:ea typeface="Proxima Nova"/>
                <a:cs typeface="Proxima Nova"/>
                <a:sym typeface="Proxima Nova"/>
              </a:rPr>
              <a:t>WhatsApp utilise les données internet et pas le crédit téléphonique</a:t>
            </a:r>
            <a:endParaRPr sz="1800">
              <a:latin typeface="Proxima Nova"/>
              <a:ea typeface="Proxima Nova"/>
              <a:cs typeface="Proxima Nova"/>
              <a:sym typeface="Proxima Nova"/>
            </a:endParaRPr>
          </a:p>
        </p:txBody>
      </p:sp>
      <p:graphicFrame>
        <p:nvGraphicFramePr>
          <p:cNvPr id="469" name="Google Shape;469;p57"/>
          <p:cNvGraphicFramePr/>
          <p:nvPr/>
        </p:nvGraphicFramePr>
        <p:xfrm>
          <a:off x="873725" y="3208563"/>
          <a:ext cx="3000000" cy="3000000"/>
        </p:xfrm>
        <a:graphic>
          <a:graphicData uri="http://schemas.openxmlformats.org/drawingml/2006/table">
            <a:tbl>
              <a:tblPr>
                <a:noFill/>
                <a:tableStyleId>{93B72C22-9CE2-4858-AD58-F9E35DFC8343}</a:tableStyleId>
              </a:tblPr>
              <a:tblGrid>
                <a:gridCol w="5840750"/>
              </a:tblGrid>
              <a:tr h="611350">
                <a:tc>
                  <a:txBody>
                    <a:bodyPr/>
                    <a:lstStyle/>
                    <a:p>
                      <a:pPr indent="0" lvl="0" marL="630000" marR="0" rtl="0" algn="l">
                        <a:lnSpc>
                          <a:spcPct val="115000"/>
                        </a:lnSpc>
                        <a:spcBef>
                          <a:spcPts val="1000"/>
                        </a:spcBef>
                        <a:spcAft>
                          <a:spcPts val="0"/>
                        </a:spcAft>
                        <a:buNone/>
                      </a:pPr>
                      <a:r>
                        <a:rPr b="1" lang="fr-FR" sz="1500">
                          <a:latin typeface="Proxima Nova"/>
                          <a:ea typeface="Proxima Nova"/>
                          <a:cs typeface="Proxima Nova"/>
                          <a:sym typeface="Proxima Nova"/>
                        </a:rPr>
                        <a:t>Activité :</a:t>
                      </a:r>
                      <a:r>
                        <a:rPr b="1" lang="fr-FR" sz="1500">
                          <a:solidFill>
                            <a:schemeClr val="dk1"/>
                          </a:solidFill>
                          <a:latin typeface="Proxima Nova"/>
                          <a:ea typeface="Proxima Nova"/>
                          <a:cs typeface="Proxima Nova"/>
                          <a:sym typeface="Proxima Nova"/>
                        </a:rPr>
                        <a:t> Utiliser WhatsApp</a:t>
                      </a:r>
                      <a:endParaRPr b="1" sz="1500">
                        <a:solidFill>
                          <a:schemeClr val="dk1"/>
                        </a:solidFill>
                        <a:latin typeface="Proxima Nova"/>
                        <a:ea typeface="Proxima Nova"/>
                        <a:cs typeface="Proxima Nova"/>
                        <a:sym typeface="Proxima Nova"/>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ECF00"/>
                    </a:solidFill>
                  </a:tcPr>
                </a:tc>
              </a:tr>
            </a:tbl>
          </a:graphicData>
        </a:graphic>
      </p:graphicFrame>
      <p:pic>
        <p:nvPicPr>
          <p:cNvPr id="470" name="Google Shape;470;p57"/>
          <p:cNvPicPr preferRelativeResize="0"/>
          <p:nvPr/>
        </p:nvPicPr>
        <p:blipFill>
          <a:blip r:embed="rId4">
            <a:alphaModFix/>
          </a:blip>
          <a:stretch>
            <a:fillRect/>
          </a:stretch>
        </p:blipFill>
        <p:spPr>
          <a:xfrm>
            <a:off x="1017970" y="3348659"/>
            <a:ext cx="471275" cy="471275"/>
          </a:xfrm>
          <a:prstGeom prst="rect">
            <a:avLst/>
          </a:prstGeom>
          <a:noFill/>
          <a:ln>
            <a:noFill/>
          </a:ln>
        </p:spPr>
      </p:pic>
      <p:pic>
        <p:nvPicPr>
          <p:cNvPr id="471" name="Google Shape;471;p57"/>
          <p:cNvPicPr preferRelativeResize="0"/>
          <p:nvPr/>
        </p:nvPicPr>
        <p:blipFill>
          <a:blip r:embed="rId5">
            <a:alphaModFix/>
          </a:blip>
          <a:stretch>
            <a:fillRect/>
          </a:stretch>
        </p:blipFill>
        <p:spPr>
          <a:xfrm>
            <a:off x="210088" y="1504950"/>
            <a:ext cx="515700" cy="5157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5" name="Shape 475"/>
        <p:cNvGrpSpPr/>
        <p:nvPr/>
      </p:nvGrpSpPr>
      <p:grpSpPr>
        <a:xfrm>
          <a:off x="0" y="0"/>
          <a:ext cx="0" cy="0"/>
          <a:chOff x="0" y="0"/>
          <a:chExt cx="0" cy="0"/>
        </a:xfrm>
      </p:grpSpPr>
      <p:sp>
        <p:nvSpPr>
          <p:cNvPr id="476" name="Google Shape;476;p58"/>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7" name="Google Shape;477;p58"/>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Les applications</a:t>
            </a:r>
            <a:endParaRPr b="0" sz="2800">
              <a:solidFill>
                <a:schemeClr val="lt1"/>
              </a:solidFill>
              <a:latin typeface="Proxima Nova"/>
              <a:ea typeface="Proxima Nova"/>
              <a:cs typeface="Proxima Nova"/>
              <a:sym typeface="Proxima Nova"/>
            </a:endParaRPr>
          </a:p>
        </p:txBody>
      </p:sp>
      <p:pic>
        <p:nvPicPr>
          <p:cNvPr id="478" name="Google Shape;478;p58"/>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479" name="Google Shape;479;p58"/>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
        <p:nvSpPr>
          <p:cNvPr id="480" name="Google Shape;480;p58"/>
          <p:cNvSpPr txBox="1"/>
          <p:nvPr/>
        </p:nvSpPr>
        <p:spPr>
          <a:xfrm>
            <a:off x="873725" y="1291250"/>
            <a:ext cx="7650000" cy="3252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600"/>
              </a:spcBef>
              <a:spcAft>
                <a:spcPts val="0"/>
              </a:spcAft>
              <a:buNone/>
            </a:pPr>
            <a:r>
              <a:rPr lang="fr-FR" sz="1500">
                <a:solidFill>
                  <a:schemeClr val="dk1"/>
                </a:solidFill>
                <a:latin typeface="Proxima Nova Semibold"/>
                <a:ea typeface="Proxima Nova Semibold"/>
                <a:cs typeface="Proxima Nova Semibold"/>
                <a:sym typeface="Proxima Nova Semibold"/>
              </a:rPr>
              <a:t>Maps</a:t>
            </a:r>
            <a:endParaRPr sz="1500">
              <a:solidFill>
                <a:schemeClr val="dk1"/>
              </a:solidFill>
              <a:latin typeface="Proxima Nova Semibold"/>
              <a:ea typeface="Proxima Nova Semibold"/>
              <a:cs typeface="Proxima Nova Semibold"/>
              <a:sym typeface="Proxima Nova Semibold"/>
            </a:endParaRPr>
          </a:p>
          <a:p>
            <a:pPr indent="-330200" lvl="0" marL="457200" marR="0" rtl="0" algn="l">
              <a:lnSpc>
                <a:spcPct val="115000"/>
              </a:lnSpc>
              <a:spcBef>
                <a:spcPts val="0"/>
              </a:spcBef>
              <a:spcAft>
                <a:spcPts val="0"/>
              </a:spcAft>
              <a:buClr>
                <a:srgbClr val="FAEB00"/>
              </a:buClr>
              <a:buSzPts val="1600"/>
              <a:buFont typeface="Proxima Nova"/>
              <a:buChar char="●"/>
            </a:pPr>
            <a:r>
              <a:rPr lang="fr-FR" sz="1600">
                <a:latin typeface="Proxima Nova"/>
                <a:ea typeface="Proxima Nova"/>
                <a:cs typeface="Proxima Nova"/>
                <a:sym typeface="Proxima Nova"/>
              </a:rPr>
              <a:t>Maps sert à trouver un lieu dans n’importe quel pays. On peut s’en servir pour trouver son chemin </a:t>
            </a:r>
            <a:endParaRPr sz="1600">
              <a:latin typeface="Proxima Nova"/>
              <a:ea typeface="Proxima Nova"/>
              <a:cs typeface="Proxima Nova"/>
              <a:sym typeface="Proxima Nova"/>
            </a:endParaRPr>
          </a:p>
          <a:p>
            <a:pPr indent="-330200" lvl="0" marL="457200" marR="0" rtl="0" algn="l">
              <a:lnSpc>
                <a:spcPct val="115000"/>
              </a:lnSpc>
              <a:spcBef>
                <a:spcPts val="500"/>
              </a:spcBef>
              <a:spcAft>
                <a:spcPts val="0"/>
              </a:spcAft>
              <a:buClr>
                <a:srgbClr val="FAEB00"/>
              </a:buClr>
              <a:buSzPts val="1600"/>
              <a:buFont typeface="Proxima Nova"/>
              <a:buChar char="●"/>
            </a:pPr>
            <a:r>
              <a:rPr lang="fr-FR" sz="1600">
                <a:latin typeface="Proxima Nova"/>
                <a:ea typeface="Proxima Nova"/>
                <a:cs typeface="Proxima Nova"/>
                <a:sym typeface="Proxima Nova"/>
              </a:rPr>
              <a:t>On peut aussi savoir combien de temps le trajet va durer (à pied ou en voiture)</a:t>
            </a:r>
            <a:endParaRPr sz="1600">
              <a:latin typeface="Proxima Nova"/>
              <a:ea typeface="Proxima Nova"/>
              <a:cs typeface="Proxima Nova"/>
              <a:sym typeface="Proxima Nova"/>
            </a:endParaRPr>
          </a:p>
          <a:p>
            <a:pPr indent="0" lvl="0" marL="0" marR="0" rtl="0" algn="l">
              <a:lnSpc>
                <a:spcPct val="115000"/>
              </a:lnSpc>
              <a:spcBef>
                <a:spcPts val="500"/>
              </a:spcBef>
              <a:spcAft>
                <a:spcPts val="0"/>
              </a:spcAft>
              <a:buNone/>
            </a:pPr>
            <a:r>
              <a:t/>
            </a:r>
            <a:endParaRPr sz="1600">
              <a:latin typeface="Proxima Nova"/>
              <a:ea typeface="Proxima Nova"/>
              <a:cs typeface="Proxima Nova"/>
              <a:sym typeface="Proxima Nova"/>
            </a:endParaRPr>
          </a:p>
          <a:p>
            <a:pPr indent="0" lvl="0" marL="0" marR="0" rtl="0" algn="l">
              <a:lnSpc>
                <a:spcPct val="115000"/>
              </a:lnSpc>
              <a:spcBef>
                <a:spcPts val="500"/>
              </a:spcBef>
              <a:spcAft>
                <a:spcPts val="0"/>
              </a:spcAft>
              <a:buNone/>
            </a:pPr>
            <a:r>
              <a:t/>
            </a:r>
            <a:endParaRPr sz="1600">
              <a:latin typeface="Proxima Nova"/>
              <a:ea typeface="Proxima Nova"/>
              <a:cs typeface="Proxima Nova"/>
              <a:sym typeface="Proxima Nova"/>
            </a:endParaRPr>
          </a:p>
          <a:p>
            <a:pPr indent="0" lvl="0" marL="0" marR="0" rtl="0" algn="l">
              <a:lnSpc>
                <a:spcPct val="115000"/>
              </a:lnSpc>
              <a:spcBef>
                <a:spcPts val="500"/>
              </a:spcBef>
              <a:spcAft>
                <a:spcPts val="0"/>
              </a:spcAft>
              <a:buNone/>
            </a:pPr>
            <a:r>
              <a:t/>
            </a:r>
            <a:endParaRPr sz="1100">
              <a:latin typeface="Proxima Nova"/>
              <a:ea typeface="Proxima Nova"/>
              <a:cs typeface="Proxima Nova"/>
              <a:sym typeface="Proxima Nova"/>
            </a:endParaRPr>
          </a:p>
          <a:p>
            <a:pPr indent="0" lvl="0" marL="0" marR="0" rtl="0" algn="l">
              <a:lnSpc>
                <a:spcPct val="115000"/>
              </a:lnSpc>
              <a:spcBef>
                <a:spcPts val="500"/>
              </a:spcBef>
              <a:spcAft>
                <a:spcPts val="0"/>
              </a:spcAft>
              <a:buNone/>
            </a:pPr>
            <a:r>
              <a:t/>
            </a:r>
            <a:endParaRPr sz="1600">
              <a:latin typeface="Proxima Nova"/>
              <a:ea typeface="Proxima Nova"/>
              <a:cs typeface="Proxima Nova"/>
              <a:sym typeface="Proxima Nova"/>
            </a:endParaRPr>
          </a:p>
          <a:p>
            <a:pPr indent="0" lvl="0" marL="0" marR="0" rtl="0" algn="l">
              <a:lnSpc>
                <a:spcPct val="115000"/>
              </a:lnSpc>
              <a:spcBef>
                <a:spcPts val="500"/>
              </a:spcBef>
              <a:spcAft>
                <a:spcPts val="0"/>
              </a:spcAft>
              <a:buNone/>
            </a:pPr>
            <a:r>
              <a:t/>
            </a:r>
            <a:endParaRPr sz="1200">
              <a:latin typeface="Proxima Nova"/>
              <a:ea typeface="Proxima Nova"/>
              <a:cs typeface="Proxima Nova"/>
              <a:sym typeface="Proxima Nova"/>
            </a:endParaRPr>
          </a:p>
          <a:p>
            <a:pPr indent="-330200" lvl="0" marL="457200" rtl="0" algn="l">
              <a:lnSpc>
                <a:spcPct val="115000"/>
              </a:lnSpc>
              <a:spcBef>
                <a:spcPts val="500"/>
              </a:spcBef>
              <a:spcAft>
                <a:spcPts val="500"/>
              </a:spcAft>
              <a:buClr>
                <a:srgbClr val="FAEB00"/>
              </a:buClr>
              <a:buSzPts val="1600"/>
              <a:buFont typeface="Proxima Nova"/>
              <a:buChar char="●"/>
            </a:pPr>
            <a:r>
              <a:rPr lang="fr-FR" sz="1600">
                <a:solidFill>
                  <a:schemeClr val="dk1"/>
                </a:solidFill>
                <a:latin typeface="Proxima Nova"/>
                <a:ea typeface="Proxima Nova"/>
                <a:cs typeface="Proxima Nova"/>
                <a:sym typeface="Proxima Nova"/>
              </a:rPr>
              <a:t>Maintenant que vous connaissez Maps, qu’est-ce que vous voulez faire avec ?</a:t>
            </a:r>
            <a:endParaRPr sz="1600">
              <a:latin typeface="Proxima Nova"/>
              <a:ea typeface="Proxima Nova"/>
              <a:cs typeface="Proxima Nova"/>
              <a:sym typeface="Proxima Nova"/>
            </a:endParaRPr>
          </a:p>
        </p:txBody>
      </p:sp>
      <p:graphicFrame>
        <p:nvGraphicFramePr>
          <p:cNvPr id="481" name="Google Shape;481;p58"/>
          <p:cNvGraphicFramePr/>
          <p:nvPr/>
        </p:nvGraphicFramePr>
        <p:xfrm>
          <a:off x="873725" y="2751363"/>
          <a:ext cx="3000000" cy="3000000"/>
        </p:xfrm>
        <a:graphic>
          <a:graphicData uri="http://schemas.openxmlformats.org/drawingml/2006/table">
            <a:tbl>
              <a:tblPr>
                <a:noFill/>
                <a:tableStyleId>{93B72C22-9CE2-4858-AD58-F9E35DFC8343}</a:tableStyleId>
              </a:tblPr>
              <a:tblGrid>
                <a:gridCol w="5840750"/>
              </a:tblGrid>
              <a:tr h="611350">
                <a:tc>
                  <a:txBody>
                    <a:bodyPr/>
                    <a:lstStyle/>
                    <a:p>
                      <a:pPr indent="0" lvl="0" marL="630000" marR="0" rtl="0" algn="l">
                        <a:lnSpc>
                          <a:spcPct val="115000"/>
                        </a:lnSpc>
                        <a:spcBef>
                          <a:spcPts val="1000"/>
                        </a:spcBef>
                        <a:spcAft>
                          <a:spcPts val="0"/>
                        </a:spcAft>
                        <a:buNone/>
                      </a:pPr>
                      <a:r>
                        <a:rPr b="1" lang="fr-FR" sz="1500">
                          <a:latin typeface="Proxima Nova"/>
                          <a:ea typeface="Proxima Nova"/>
                          <a:cs typeface="Proxima Nova"/>
                          <a:sym typeface="Proxima Nova"/>
                        </a:rPr>
                        <a:t>Activité :</a:t>
                      </a:r>
                      <a:r>
                        <a:rPr b="1" lang="fr-FR" sz="1500">
                          <a:solidFill>
                            <a:schemeClr val="dk1"/>
                          </a:solidFill>
                          <a:latin typeface="Proxima Nova"/>
                          <a:ea typeface="Proxima Nova"/>
                          <a:cs typeface="Proxima Nova"/>
                          <a:sym typeface="Proxima Nova"/>
                        </a:rPr>
                        <a:t> Faire une recherche dans Maps</a:t>
                      </a:r>
                      <a:endParaRPr b="1" sz="1500">
                        <a:solidFill>
                          <a:schemeClr val="dk1"/>
                        </a:solidFill>
                        <a:latin typeface="Proxima Nova"/>
                        <a:ea typeface="Proxima Nova"/>
                        <a:cs typeface="Proxima Nova"/>
                        <a:sym typeface="Proxima Nova"/>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ECF00"/>
                    </a:solidFill>
                  </a:tcPr>
                </a:tc>
              </a:tr>
            </a:tbl>
          </a:graphicData>
        </a:graphic>
      </p:graphicFrame>
      <p:pic>
        <p:nvPicPr>
          <p:cNvPr id="482" name="Google Shape;482;p58"/>
          <p:cNvPicPr preferRelativeResize="0"/>
          <p:nvPr/>
        </p:nvPicPr>
        <p:blipFill>
          <a:blip r:embed="rId4">
            <a:alphaModFix/>
          </a:blip>
          <a:stretch>
            <a:fillRect/>
          </a:stretch>
        </p:blipFill>
        <p:spPr>
          <a:xfrm>
            <a:off x="1017970" y="2891459"/>
            <a:ext cx="471275" cy="471275"/>
          </a:xfrm>
          <a:prstGeom prst="rect">
            <a:avLst/>
          </a:prstGeom>
          <a:noFill/>
          <a:ln>
            <a:noFill/>
          </a:ln>
        </p:spPr>
      </p:pic>
      <p:pic>
        <p:nvPicPr>
          <p:cNvPr id="483" name="Google Shape;483;p58"/>
          <p:cNvPicPr preferRelativeResize="0"/>
          <p:nvPr/>
        </p:nvPicPr>
        <p:blipFill>
          <a:blip r:embed="rId5">
            <a:alphaModFix/>
          </a:blip>
          <a:stretch>
            <a:fillRect/>
          </a:stretch>
        </p:blipFill>
        <p:spPr>
          <a:xfrm>
            <a:off x="344311" y="1290913"/>
            <a:ext cx="483300" cy="483300"/>
          </a:xfrm>
          <a:prstGeom prst="rect">
            <a:avLst/>
          </a:prstGeom>
          <a:noFill/>
          <a:ln>
            <a:noFill/>
          </a:ln>
        </p:spPr>
      </p:pic>
      <p:graphicFrame>
        <p:nvGraphicFramePr>
          <p:cNvPr id="484" name="Google Shape;484;p58"/>
          <p:cNvGraphicFramePr/>
          <p:nvPr/>
        </p:nvGraphicFramePr>
        <p:xfrm>
          <a:off x="873725" y="3446904"/>
          <a:ext cx="3000000" cy="3000000"/>
        </p:xfrm>
        <a:graphic>
          <a:graphicData uri="http://schemas.openxmlformats.org/drawingml/2006/table">
            <a:tbl>
              <a:tblPr>
                <a:noFill/>
                <a:tableStyleId>{93B72C22-9CE2-4858-AD58-F9E35DFC8343}</a:tableStyleId>
              </a:tblPr>
              <a:tblGrid>
                <a:gridCol w="5840750"/>
              </a:tblGrid>
              <a:tr h="611350">
                <a:tc>
                  <a:txBody>
                    <a:bodyPr/>
                    <a:lstStyle/>
                    <a:p>
                      <a:pPr indent="0" lvl="0" marL="630000" marR="0" rtl="0" algn="l">
                        <a:lnSpc>
                          <a:spcPct val="115000"/>
                        </a:lnSpc>
                        <a:spcBef>
                          <a:spcPts val="1000"/>
                        </a:spcBef>
                        <a:spcAft>
                          <a:spcPts val="0"/>
                        </a:spcAft>
                        <a:buNone/>
                      </a:pPr>
                      <a:r>
                        <a:rPr b="1" lang="fr-FR" sz="1500">
                          <a:latin typeface="Proxima Nova"/>
                          <a:ea typeface="Proxima Nova"/>
                          <a:cs typeface="Proxima Nova"/>
                          <a:sym typeface="Proxima Nova"/>
                        </a:rPr>
                        <a:t>Activité :</a:t>
                      </a:r>
                      <a:r>
                        <a:rPr b="1" lang="fr-FR" sz="1500">
                          <a:solidFill>
                            <a:schemeClr val="dk1"/>
                          </a:solidFill>
                          <a:latin typeface="Proxima Nova"/>
                          <a:ea typeface="Proxima Nova"/>
                          <a:cs typeface="Proxima Nova"/>
                          <a:sym typeface="Proxima Nova"/>
                        </a:rPr>
                        <a:t> Partager sa localisation GPS via WhatsApp</a:t>
                      </a:r>
                      <a:endParaRPr b="1" sz="1500">
                        <a:solidFill>
                          <a:schemeClr val="dk1"/>
                        </a:solidFill>
                        <a:latin typeface="Proxima Nova"/>
                        <a:ea typeface="Proxima Nova"/>
                        <a:cs typeface="Proxima Nova"/>
                        <a:sym typeface="Proxima Nova"/>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ECF00"/>
                    </a:solidFill>
                  </a:tcPr>
                </a:tc>
              </a:tr>
            </a:tbl>
          </a:graphicData>
        </a:graphic>
      </p:graphicFrame>
      <p:pic>
        <p:nvPicPr>
          <p:cNvPr id="485" name="Google Shape;485;p58"/>
          <p:cNvPicPr preferRelativeResize="0"/>
          <p:nvPr/>
        </p:nvPicPr>
        <p:blipFill>
          <a:blip r:embed="rId4">
            <a:alphaModFix/>
          </a:blip>
          <a:stretch>
            <a:fillRect/>
          </a:stretch>
        </p:blipFill>
        <p:spPr>
          <a:xfrm>
            <a:off x="1017970" y="3587001"/>
            <a:ext cx="471275" cy="4712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9" name="Shape 489"/>
        <p:cNvGrpSpPr/>
        <p:nvPr/>
      </p:nvGrpSpPr>
      <p:grpSpPr>
        <a:xfrm>
          <a:off x="0" y="0"/>
          <a:ext cx="0" cy="0"/>
          <a:chOff x="0" y="0"/>
          <a:chExt cx="0" cy="0"/>
        </a:xfrm>
      </p:grpSpPr>
      <p:sp>
        <p:nvSpPr>
          <p:cNvPr id="490" name="Google Shape;490;p59"/>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1" name="Google Shape;491;p59"/>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Les applications</a:t>
            </a:r>
            <a:endParaRPr b="0" sz="2800">
              <a:solidFill>
                <a:schemeClr val="lt1"/>
              </a:solidFill>
              <a:latin typeface="Proxima Nova"/>
              <a:ea typeface="Proxima Nova"/>
              <a:cs typeface="Proxima Nova"/>
              <a:sym typeface="Proxima Nova"/>
            </a:endParaRPr>
          </a:p>
        </p:txBody>
      </p:sp>
      <p:pic>
        <p:nvPicPr>
          <p:cNvPr id="492" name="Google Shape;492;p59"/>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493" name="Google Shape;493;p59"/>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
        <p:nvSpPr>
          <p:cNvPr id="494" name="Google Shape;494;p59"/>
          <p:cNvSpPr txBox="1"/>
          <p:nvPr/>
        </p:nvSpPr>
        <p:spPr>
          <a:xfrm>
            <a:off x="873725" y="1367450"/>
            <a:ext cx="7473900" cy="2931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600"/>
              </a:spcBef>
              <a:spcAft>
                <a:spcPts val="0"/>
              </a:spcAft>
              <a:buNone/>
            </a:pPr>
            <a:r>
              <a:rPr lang="fr-FR" sz="1700">
                <a:solidFill>
                  <a:schemeClr val="dk1"/>
                </a:solidFill>
                <a:latin typeface="Proxima Nova Semibold"/>
                <a:ea typeface="Proxima Nova Semibold"/>
                <a:cs typeface="Proxima Nova Semibold"/>
                <a:sym typeface="Proxima Nova Semibold"/>
              </a:rPr>
              <a:t>YouTube</a:t>
            </a:r>
            <a:endParaRPr sz="1700">
              <a:solidFill>
                <a:schemeClr val="dk1"/>
              </a:solidFill>
              <a:latin typeface="Proxima Nova Semibold"/>
              <a:ea typeface="Proxima Nova Semibold"/>
              <a:cs typeface="Proxima Nova Semibold"/>
              <a:sym typeface="Proxima Nova Semibold"/>
            </a:endParaRPr>
          </a:p>
          <a:p>
            <a:pPr indent="-342900" lvl="0" marL="457200" marR="0" rtl="0" algn="l">
              <a:lnSpc>
                <a:spcPct val="115000"/>
              </a:lnSpc>
              <a:spcBef>
                <a:spcPts val="0"/>
              </a:spcBef>
              <a:spcAft>
                <a:spcPts val="0"/>
              </a:spcAft>
              <a:buClr>
                <a:srgbClr val="FAEB00"/>
              </a:buClr>
              <a:buSzPts val="1800"/>
              <a:buFont typeface="Proxima Nova"/>
              <a:buChar char="●"/>
            </a:pPr>
            <a:r>
              <a:rPr lang="fr-FR" sz="1800">
                <a:latin typeface="Proxima Nova"/>
                <a:ea typeface="Proxima Nova"/>
                <a:cs typeface="Proxima Nova"/>
                <a:sym typeface="Proxima Nova"/>
              </a:rPr>
              <a:t>Permet de regarder des vidéos, comme à la télé, mais avec plus de ch</a:t>
            </a:r>
            <a:r>
              <a:rPr lang="fr-FR" sz="1800">
                <a:latin typeface="Proxima Nova"/>
                <a:ea typeface="Proxima Nova"/>
                <a:cs typeface="Proxima Nova"/>
                <a:sym typeface="Proxima Nova"/>
              </a:rPr>
              <a:t>oix : films, chansons, informations, sport, recettes, enseignement…</a:t>
            </a:r>
            <a:endParaRPr sz="1800">
              <a:latin typeface="Proxima Nova"/>
              <a:ea typeface="Proxima Nova"/>
              <a:cs typeface="Proxima Nova"/>
              <a:sym typeface="Proxima Nova"/>
            </a:endParaRPr>
          </a:p>
          <a:p>
            <a:pPr indent="0" lvl="0" marL="0" marR="0" rtl="0" algn="l">
              <a:lnSpc>
                <a:spcPct val="115000"/>
              </a:lnSpc>
              <a:spcBef>
                <a:spcPts val="500"/>
              </a:spcBef>
              <a:spcAft>
                <a:spcPts val="0"/>
              </a:spcAft>
              <a:buNone/>
            </a:pPr>
            <a:r>
              <a:t/>
            </a:r>
            <a:endParaRPr sz="1800">
              <a:latin typeface="Proxima Nova"/>
              <a:ea typeface="Proxima Nova"/>
              <a:cs typeface="Proxima Nova"/>
              <a:sym typeface="Proxima Nova"/>
            </a:endParaRPr>
          </a:p>
          <a:p>
            <a:pPr indent="0" lvl="0" marL="0" marR="0" rtl="0" algn="l">
              <a:lnSpc>
                <a:spcPct val="115000"/>
              </a:lnSpc>
              <a:spcBef>
                <a:spcPts val="500"/>
              </a:spcBef>
              <a:spcAft>
                <a:spcPts val="0"/>
              </a:spcAft>
              <a:buNone/>
            </a:pPr>
            <a:r>
              <a:t/>
            </a:r>
            <a:endParaRPr sz="1800">
              <a:latin typeface="Proxima Nova"/>
              <a:ea typeface="Proxima Nova"/>
              <a:cs typeface="Proxima Nova"/>
              <a:sym typeface="Proxima Nova"/>
            </a:endParaRPr>
          </a:p>
          <a:p>
            <a:pPr indent="0" lvl="0" marL="0" marR="0" rtl="0" algn="l">
              <a:lnSpc>
                <a:spcPct val="115000"/>
              </a:lnSpc>
              <a:spcBef>
                <a:spcPts val="500"/>
              </a:spcBef>
              <a:spcAft>
                <a:spcPts val="0"/>
              </a:spcAft>
              <a:buNone/>
            </a:pPr>
            <a:r>
              <a:t/>
            </a:r>
            <a:endParaRPr sz="1800">
              <a:latin typeface="Proxima Nova"/>
              <a:ea typeface="Proxima Nova"/>
              <a:cs typeface="Proxima Nova"/>
              <a:sym typeface="Proxima Nova"/>
            </a:endParaRPr>
          </a:p>
          <a:p>
            <a:pPr indent="-342900" lvl="0" marL="457200" marR="0" rtl="0" algn="l">
              <a:lnSpc>
                <a:spcPct val="115000"/>
              </a:lnSpc>
              <a:spcBef>
                <a:spcPts val="500"/>
              </a:spcBef>
              <a:spcAft>
                <a:spcPts val="500"/>
              </a:spcAft>
              <a:buClr>
                <a:srgbClr val="FAEB00"/>
              </a:buClr>
              <a:buSzPts val="1800"/>
              <a:buFont typeface="Proxima Nova"/>
              <a:buChar char="●"/>
            </a:pPr>
            <a:r>
              <a:rPr lang="fr-FR" sz="1800">
                <a:latin typeface="Proxima Nova"/>
                <a:ea typeface="Proxima Nova"/>
                <a:cs typeface="Proxima Nova"/>
                <a:sym typeface="Proxima Nova"/>
              </a:rPr>
              <a:t>Maintenant que vous connaissez YouTube, qu’est-ce que vous voulez faire avec ?</a:t>
            </a:r>
            <a:endParaRPr sz="1800">
              <a:latin typeface="Proxima Nova"/>
              <a:ea typeface="Proxima Nova"/>
              <a:cs typeface="Proxima Nova"/>
              <a:sym typeface="Proxima Nova"/>
            </a:endParaRPr>
          </a:p>
        </p:txBody>
      </p:sp>
      <p:graphicFrame>
        <p:nvGraphicFramePr>
          <p:cNvPr id="495" name="Google Shape;495;p59"/>
          <p:cNvGraphicFramePr/>
          <p:nvPr/>
        </p:nvGraphicFramePr>
        <p:xfrm>
          <a:off x="873725" y="2675163"/>
          <a:ext cx="3000000" cy="3000000"/>
        </p:xfrm>
        <a:graphic>
          <a:graphicData uri="http://schemas.openxmlformats.org/drawingml/2006/table">
            <a:tbl>
              <a:tblPr>
                <a:noFill/>
                <a:tableStyleId>{93B72C22-9CE2-4858-AD58-F9E35DFC8343}</a:tableStyleId>
              </a:tblPr>
              <a:tblGrid>
                <a:gridCol w="5840750"/>
              </a:tblGrid>
              <a:tr h="611350">
                <a:tc>
                  <a:txBody>
                    <a:bodyPr/>
                    <a:lstStyle/>
                    <a:p>
                      <a:pPr indent="0" lvl="0" marL="630000" marR="0" rtl="0" algn="l">
                        <a:lnSpc>
                          <a:spcPct val="115000"/>
                        </a:lnSpc>
                        <a:spcBef>
                          <a:spcPts val="1000"/>
                        </a:spcBef>
                        <a:spcAft>
                          <a:spcPts val="0"/>
                        </a:spcAft>
                        <a:buNone/>
                      </a:pPr>
                      <a:r>
                        <a:rPr b="1" lang="fr-FR" sz="1500">
                          <a:latin typeface="Proxima Nova"/>
                          <a:ea typeface="Proxima Nova"/>
                          <a:cs typeface="Proxima Nova"/>
                          <a:sym typeface="Proxima Nova"/>
                        </a:rPr>
                        <a:t>Activité :</a:t>
                      </a:r>
                      <a:r>
                        <a:rPr b="1" lang="fr-FR" sz="1500">
                          <a:solidFill>
                            <a:schemeClr val="dk1"/>
                          </a:solidFill>
                          <a:latin typeface="Proxima Nova"/>
                          <a:ea typeface="Proxima Nova"/>
                          <a:cs typeface="Proxima Nova"/>
                          <a:sym typeface="Proxima Nova"/>
                        </a:rPr>
                        <a:t> Faire une recherche dans Youtube</a:t>
                      </a:r>
                      <a:endParaRPr b="1" sz="1500">
                        <a:solidFill>
                          <a:schemeClr val="dk1"/>
                        </a:solidFill>
                        <a:latin typeface="Proxima Nova"/>
                        <a:ea typeface="Proxima Nova"/>
                        <a:cs typeface="Proxima Nova"/>
                        <a:sym typeface="Proxima Nova"/>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ECF00"/>
                    </a:solidFill>
                  </a:tcPr>
                </a:tc>
              </a:tr>
            </a:tbl>
          </a:graphicData>
        </a:graphic>
      </p:graphicFrame>
      <p:pic>
        <p:nvPicPr>
          <p:cNvPr id="496" name="Google Shape;496;p59"/>
          <p:cNvPicPr preferRelativeResize="0"/>
          <p:nvPr/>
        </p:nvPicPr>
        <p:blipFill>
          <a:blip r:embed="rId4">
            <a:alphaModFix/>
          </a:blip>
          <a:stretch>
            <a:fillRect/>
          </a:stretch>
        </p:blipFill>
        <p:spPr>
          <a:xfrm>
            <a:off x="1017970" y="2815259"/>
            <a:ext cx="471275" cy="471275"/>
          </a:xfrm>
          <a:prstGeom prst="rect">
            <a:avLst/>
          </a:prstGeom>
          <a:noFill/>
          <a:ln>
            <a:noFill/>
          </a:ln>
        </p:spPr>
      </p:pic>
      <p:pic>
        <p:nvPicPr>
          <p:cNvPr id="497" name="Google Shape;497;p59"/>
          <p:cNvPicPr preferRelativeResize="0"/>
          <p:nvPr/>
        </p:nvPicPr>
        <p:blipFill>
          <a:blip r:embed="rId5">
            <a:alphaModFix/>
          </a:blip>
          <a:stretch>
            <a:fillRect/>
          </a:stretch>
        </p:blipFill>
        <p:spPr>
          <a:xfrm>
            <a:off x="205375" y="1377629"/>
            <a:ext cx="609600" cy="6096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1" name="Shape 501"/>
        <p:cNvGrpSpPr/>
        <p:nvPr/>
      </p:nvGrpSpPr>
      <p:grpSpPr>
        <a:xfrm>
          <a:off x="0" y="0"/>
          <a:ext cx="0" cy="0"/>
          <a:chOff x="0" y="0"/>
          <a:chExt cx="0" cy="0"/>
        </a:xfrm>
      </p:grpSpPr>
      <p:sp>
        <p:nvSpPr>
          <p:cNvPr id="502" name="Google Shape;502;p60"/>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3" name="Google Shape;503;p60"/>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Les applications</a:t>
            </a:r>
            <a:endParaRPr b="0" sz="2800">
              <a:solidFill>
                <a:schemeClr val="lt1"/>
              </a:solidFill>
              <a:latin typeface="Proxima Nova"/>
              <a:ea typeface="Proxima Nova"/>
              <a:cs typeface="Proxima Nova"/>
              <a:sym typeface="Proxima Nova"/>
            </a:endParaRPr>
          </a:p>
        </p:txBody>
      </p:sp>
      <p:pic>
        <p:nvPicPr>
          <p:cNvPr id="504" name="Google Shape;504;p60"/>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505" name="Google Shape;505;p60"/>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
        <p:nvSpPr>
          <p:cNvPr id="506" name="Google Shape;506;p60"/>
          <p:cNvSpPr txBox="1"/>
          <p:nvPr/>
        </p:nvSpPr>
        <p:spPr>
          <a:xfrm>
            <a:off x="873725" y="1367450"/>
            <a:ext cx="7473900" cy="3249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600"/>
              </a:spcBef>
              <a:spcAft>
                <a:spcPts val="0"/>
              </a:spcAft>
              <a:buNone/>
            </a:pPr>
            <a:r>
              <a:rPr lang="fr-FR" sz="1700">
                <a:solidFill>
                  <a:schemeClr val="dk1"/>
                </a:solidFill>
                <a:latin typeface="Proxima Nova Semibold"/>
                <a:ea typeface="Proxima Nova Semibold"/>
                <a:cs typeface="Proxima Nova Semibold"/>
                <a:sym typeface="Proxima Nova Semibold"/>
              </a:rPr>
              <a:t>Wikipedia</a:t>
            </a:r>
            <a:endParaRPr sz="1700">
              <a:solidFill>
                <a:schemeClr val="dk1"/>
              </a:solidFill>
              <a:latin typeface="Proxima Nova Semibold"/>
              <a:ea typeface="Proxima Nova Semibold"/>
              <a:cs typeface="Proxima Nova Semibold"/>
              <a:sym typeface="Proxima Nova Semibold"/>
            </a:endParaRPr>
          </a:p>
          <a:p>
            <a:pPr indent="-342900" lvl="0" marL="457200" marR="0" rtl="0" algn="l">
              <a:lnSpc>
                <a:spcPct val="115000"/>
              </a:lnSpc>
              <a:spcBef>
                <a:spcPts val="0"/>
              </a:spcBef>
              <a:spcAft>
                <a:spcPts val="0"/>
              </a:spcAft>
              <a:buClr>
                <a:srgbClr val="FAEB00"/>
              </a:buClr>
              <a:buSzPts val="1800"/>
              <a:buFont typeface="Proxima Nova"/>
              <a:buChar char="●"/>
            </a:pPr>
            <a:r>
              <a:rPr lang="fr-FR" sz="1800">
                <a:latin typeface="Proxima Nova"/>
                <a:ea typeface="Proxima Nova"/>
                <a:cs typeface="Proxima Nova"/>
                <a:sym typeface="Proxima Nova"/>
              </a:rPr>
              <a:t>Wikipédia est une encyclopédie gratuite sur internet, qui offre des informations factuelles et neutres sur les sciences, l’histoire... </a:t>
            </a:r>
            <a:endParaRPr sz="1800">
              <a:latin typeface="Proxima Nova"/>
              <a:ea typeface="Proxima Nova"/>
              <a:cs typeface="Proxima Nova"/>
              <a:sym typeface="Proxima Nova"/>
            </a:endParaRPr>
          </a:p>
          <a:p>
            <a:pPr indent="-342900" lvl="0" marL="457200" marR="0" rtl="0" algn="l">
              <a:lnSpc>
                <a:spcPct val="115000"/>
              </a:lnSpc>
              <a:spcBef>
                <a:spcPts val="500"/>
              </a:spcBef>
              <a:spcAft>
                <a:spcPts val="0"/>
              </a:spcAft>
              <a:buClr>
                <a:srgbClr val="FAEB00"/>
              </a:buClr>
              <a:buSzPts val="1800"/>
              <a:buFont typeface="Proxima Nova"/>
              <a:buChar char="●"/>
            </a:pPr>
            <a:r>
              <a:rPr lang="fr-FR" sz="1800">
                <a:latin typeface="Proxima Nova"/>
                <a:ea typeface="Proxima Nova"/>
                <a:cs typeface="Proxima Nova"/>
                <a:sym typeface="Proxima Nova"/>
              </a:rPr>
              <a:t>C’est souvent le premier site qui apparaît quand vous faites une recherche sur internet</a:t>
            </a:r>
            <a:endParaRPr sz="1800">
              <a:latin typeface="Proxima Nova"/>
              <a:ea typeface="Proxima Nova"/>
              <a:cs typeface="Proxima Nova"/>
              <a:sym typeface="Proxima Nova"/>
            </a:endParaRPr>
          </a:p>
          <a:p>
            <a:pPr indent="0" lvl="0" marL="457200" marR="0" rtl="0" algn="l">
              <a:lnSpc>
                <a:spcPct val="115000"/>
              </a:lnSpc>
              <a:spcBef>
                <a:spcPts val="500"/>
              </a:spcBef>
              <a:spcAft>
                <a:spcPts val="0"/>
              </a:spcAft>
              <a:buNone/>
            </a:pPr>
            <a:r>
              <a:t/>
            </a:r>
            <a:endParaRPr sz="1800">
              <a:latin typeface="Proxima Nova"/>
              <a:ea typeface="Proxima Nova"/>
              <a:cs typeface="Proxima Nova"/>
              <a:sym typeface="Proxima Nova"/>
            </a:endParaRPr>
          </a:p>
          <a:p>
            <a:pPr indent="0" lvl="0" marL="457200" marR="0" rtl="0" algn="l">
              <a:lnSpc>
                <a:spcPct val="115000"/>
              </a:lnSpc>
              <a:spcBef>
                <a:spcPts val="500"/>
              </a:spcBef>
              <a:spcAft>
                <a:spcPts val="0"/>
              </a:spcAft>
              <a:buNone/>
            </a:pPr>
            <a:r>
              <a:t/>
            </a:r>
            <a:endParaRPr sz="1800">
              <a:latin typeface="Proxima Nova"/>
              <a:ea typeface="Proxima Nova"/>
              <a:cs typeface="Proxima Nova"/>
              <a:sym typeface="Proxima Nova"/>
            </a:endParaRPr>
          </a:p>
          <a:p>
            <a:pPr indent="-342900" lvl="0" marL="457200" marR="0" rtl="0" algn="l">
              <a:lnSpc>
                <a:spcPct val="115000"/>
              </a:lnSpc>
              <a:spcBef>
                <a:spcPts val="500"/>
              </a:spcBef>
              <a:spcAft>
                <a:spcPts val="500"/>
              </a:spcAft>
              <a:buClr>
                <a:srgbClr val="FAEB00"/>
              </a:buClr>
              <a:buSzPts val="1800"/>
              <a:buFont typeface="Proxima Nova"/>
              <a:buChar char="●"/>
            </a:pPr>
            <a:r>
              <a:rPr lang="fr-FR" sz="1800">
                <a:latin typeface="Proxima Nova"/>
                <a:ea typeface="Proxima Nova"/>
                <a:cs typeface="Proxima Nova"/>
                <a:sym typeface="Proxima Nova"/>
              </a:rPr>
              <a:t>Main</a:t>
            </a:r>
            <a:r>
              <a:rPr lang="fr-FR" sz="1800">
                <a:latin typeface="Proxima Nova"/>
                <a:ea typeface="Proxima Nova"/>
                <a:cs typeface="Proxima Nova"/>
                <a:sym typeface="Proxima Nova"/>
              </a:rPr>
              <a:t>tenant que vous connaissez Wikipedia, qu’est-ce que vous voulez faire avec ?</a:t>
            </a:r>
            <a:endParaRPr sz="1800">
              <a:latin typeface="Proxima Nova"/>
              <a:ea typeface="Proxima Nova"/>
              <a:cs typeface="Proxima Nova"/>
              <a:sym typeface="Proxima Nova"/>
            </a:endParaRPr>
          </a:p>
        </p:txBody>
      </p:sp>
      <p:graphicFrame>
        <p:nvGraphicFramePr>
          <p:cNvPr id="507" name="Google Shape;507;p60"/>
          <p:cNvGraphicFramePr/>
          <p:nvPr/>
        </p:nvGraphicFramePr>
        <p:xfrm>
          <a:off x="873725" y="3132363"/>
          <a:ext cx="3000000" cy="3000000"/>
        </p:xfrm>
        <a:graphic>
          <a:graphicData uri="http://schemas.openxmlformats.org/drawingml/2006/table">
            <a:tbl>
              <a:tblPr>
                <a:noFill/>
                <a:tableStyleId>{93B72C22-9CE2-4858-AD58-F9E35DFC8343}</a:tableStyleId>
              </a:tblPr>
              <a:tblGrid>
                <a:gridCol w="5840750"/>
              </a:tblGrid>
              <a:tr h="611350">
                <a:tc>
                  <a:txBody>
                    <a:bodyPr/>
                    <a:lstStyle/>
                    <a:p>
                      <a:pPr indent="0" lvl="0" marL="630000" marR="0" rtl="0" algn="l">
                        <a:lnSpc>
                          <a:spcPct val="115000"/>
                        </a:lnSpc>
                        <a:spcBef>
                          <a:spcPts val="1000"/>
                        </a:spcBef>
                        <a:spcAft>
                          <a:spcPts val="0"/>
                        </a:spcAft>
                        <a:buNone/>
                      </a:pPr>
                      <a:r>
                        <a:rPr b="1" lang="fr-FR" sz="1500">
                          <a:latin typeface="Proxima Nova"/>
                          <a:ea typeface="Proxima Nova"/>
                          <a:cs typeface="Proxima Nova"/>
                          <a:sym typeface="Proxima Nova"/>
                        </a:rPr>
                        <a:t>Activité :</a:t>
                      </a:r>
                      <a:r>
                        <a:rPr b="1" lang="fr-FR" sz="1500">
                          <a:solidFill>
                            <a:schemeClr val="dk1"/>
                          </a:solidFill>
                          <a:latin typeface="Proxima Nova"/>
                          <a:ea typeface="Proxima Nova"/>
                          <a:cs typeface="Proxima Nova"/>
                          <a:sym typeface="Proxima Nova"/>
                        </a:rPr>
                        <a:t> Faire une recherche dans </a:t>
                      </a:r>
                      <a:r>
                        <a:rPr b="1" lang="fr-FR" sz="1500">
                          <a:solidFill>
                            <a:schemeClr val="dk1"/>
                          </a:solidFill>
                          <a:latin typeface="Proxima Nova"/>
                          <a:ea typeface="Proxima Nova"/>
                          <a:cs typeface="Proxima Nova"/>
                          <a:sym typeface="Proxima Nova"/>
                        </a:rPr>
                        <a:t>Wikipedia</a:t>
                      </a:r>
                      <a:endParaRPr b="1" sz="1500">
                        <a:solidFill>
                          <a:schemeClr val="dk1"/>
                        </a:solidFill>
                        <a:latin typeface="Proxima Nova"/>
                        <a:ea typeface="Proxima Nova"/>
                        <a:cs typeface="Proxima Nova"/>
                        <a:sym typeface="Proxima Nova"/>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ECF00"/>
                    </a:solidFill>
                  </a:tcPr>
                </a:tc>
              </a:tr>
            </a:tbl>
          </a:graphicData>
        </a:graphic>
      </p:graphicFrame>
      <p:pic>
        <p:nvPicPr>
          <p:cNvPr id="508" name="Google Shape;508;p60"/>
          <p:cNvPicPr preferRelativeResize="0"/>
          <p:nvPr/>
        </p:nvPicPr>
        <p:blipFill>
          <a:blip r:embed="rId4">
            <a:alphaModFix/>
          </a:blip>
          <a:stretch>
            <a:fillRect/>
          </a:stretch>
        </p:blipFill>
        <p:spPr>
          <a:xfrm>
            <a:off x="1017970" y="3272459"/>
            <a:ext cx="471275" cy="471275"/>
          </a:xfrm>
          <a:prstGeom prst="rect">
            <a:avLst/>
          </a:prstGeom>
          <a:noFill/>
          <a:ln>
            <a:noFill/>
          </a:ln>
        </p:spPr>
      </p:pic>
      <p:pic>
        <p:nvPicPr>
          <p:cNvPr id="509" name="Google Shape;509;p60"/>
          <p:cNvPicPr preferRelativeResize="0"/>
          <p:nvPr/>
        </p:nvPicPr>
        <p:blipFill>
          <a:blip r:embed="rId5">
            <a:alphaModFix/>
          </a:blip>
          <a:stretch>
            <a:fillRect/>
          </a:stretch>
        </p:blipFill>
        <p:spPr>
          <a:xfrm>
            <a:off x="242950" y="1274125"/>
            <a:ext cx="609450" cy="6094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3" name="Shape 513"/>
        <p:cNvGrpSpPr/>
        <p:nvPr/>
      </p:nvGrpSpPr>
      <p:grpSpPr>
        <a:xfrm>
          <a:off x="0" y="0"/>
          <a:ext cx="0" cy="0"/>
          <a:chOff x="0" y="0"/>
          <a:chExt cx="0" cy="0"/>
        </a:xfrm>
      </p:grpSpPr>
      <p:pic>
        <p:nvPicPr>
          <p:cNvPr id="514" name="Google Shape;514;p61"/>
          <p:cNvPicPr preferRelativeResize="0"/>
          <p:nvPr/>
        </p:nvPicPr>
        <p:blipFill rotWithShape="1">
          <a:blip r:embed="rId3">
            <a:alphaModFix/>
          </a:blip>
          <a:srcRect b="475" l="0" r="0" t="475"/>
          <a:stretch/>
        </p:blipFill>
        <p:spPr>
          <a:xfrm>
            <a:off x="0" y="0"/>
            <a:ext cx="9144000" cy="5143500"/>
          </a:xfrm>
          <a:prstGeom prst="rect">
            <a:avLst/>
          </a:prstGeom>
          <a:noFill/>
          <a:ln>
            <a:noFill/>
          </a:ln>
        </p:spPr>
      </p:pic>
      <p:sp>
        <p:nvSpPr>
          <p:cNvPr id="515" name="Google Shape;515;p61"/>
          <p:cNvSpPr/>
          <p:nvPr/>
        </p:nvSpPr>
        <p:spPr>
          <a:xfrm>
            <a:off x="0" y="0"/>
            <a:ext cx="9144000" cy="5143500"/>
          </a:xfrm>
          <a:prstGeom prst="rect">
            <a:avLst/>
          </a:prstGeom>
          <a:solidFill>
            <a:srgbClr val="01579B">
              <a:alpha val="789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6" name="Google Shape;516;p61"/>
          <p:cNvSpPr txBox="1"/>
          <p:nvPr>
            <p:ph idx="1" type="body"/>
          </p:nvPr>
        </p:nvSpPr>
        <p:spPr>
          <a:xfrm>
            <a:off x="812125" y="2774950"/>
            <a:ext cx="5954700" cy="779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lang="fr-FR" sz="3800">
                <a:solidFill>
                  <a:schemeClr val="lt1"/>
                </a:solidFill>
                <a:latin typeface="Proxima Nova"/>
                <a:ea typeface="Proxima Nova"/>
                <a:cs typeface="Proxima Nova"/>
                <a:sym typeface="Proxima Nova"/>
              </a:rPr>
              <a:t>3.   </a:t>
            </a:r>
            <a:r>
              <a:rPr lang="fr-FR" sz="3600">
                <a:solidFill>
                  <a:schemeClr val="lt1"/>
                </a:solidFill>
                <a:latin typeface="Proxima Nova Semibold"/>
                <a:ea typeface="Proxima Nova Semibold"/>
                <a:cs typeface="Proxima Nova Semibold"/>
                <a:sym typeface="Proxima Nova Semibold"/>
              </a:rPr>
              <a:t>Comprendre ses droits et ses responsabilités</a:t>
            </a:r>
            <a:endParaRPr sz="3800">
              <a:solidFill>
                <a:schemeClr val="lt1"/>
              </a:solidFill>
              <a:latin typeface="Proxima Nova"/>
              <a:ea typeface="Proxima Nova"/>
              <a:cs typeface="Proxima Nova"/>
              <a:sym typeface="Proxima Nova"/>
            </a:endParaRPr>
          </a:p>
          <a:p>
            <a:pPr indent="0" lvl="0" marL="0" marR="0" rtl="0" algn="l">
              <a:lnSpc>
                <a:spcPct val="100000"/>
              </a:lnSpc>
              <a:spcBef>
                <a:spcPts val="0"/>
              </a:spcBef>
              <a:spcAft>
                <a:spcPts val="0"/>
              </a:spcAft>
              <a:buSzPts val="1800"/>
              <a:buNone/>
            </a:pPr>
            <a:r>
              <a:t/>
            </a:r>
            <a:endParaRPr sz="3800">
              <a:solidFill>
                <a:schemeClr val="lt1"/>
              </a:solidFill>
              <a:latin typeface="Proxima Nova"/>
              <a:ea typeface="Proxima Nova"/>
              <a:cs typeface="Proxima Nova"/>
              <a:sym typeface="Proxima Nova"/>
            </a:endParaRPr>
          </a:p>
        </p:txBody>
      </p:sp>
      <p:pic>
        <p:nvPicPr>
          <p:cNvPr id="517" name="Google Shape;517;p61"/>
          <p:cNvPicPr preferRelativeResize="0"/>
          <p:nvPr/>
        </p:nvPicPr>
        <p:blipFill>
          <a:blip r:embed="rId4">
            <a:alphaModFix/>
          </a:blip>
          <a:stretch>
            <a:fillRect/>
          </a:stretch>
        </p:blipFill>
        <p:spPr>
          <a:xfrm>
            <a:off x="983250" y="1286075"/>
            <a:ext cx="1231500" cy="12315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1" name="Shape 521"/>
        <p:cNvGrpSpPr/>
        <p:nvPr/>
      </p:nvGrpSpPr>
      <p:grpSpPr>
        <a:xfrm>
          <a:off x="0" y="0"/>
          <a:ext cx="0" cy="0"/>
          <a:chOff x="0" y="0"/>
          <a:chExt cx="0" cy="0"/>
        </a:xfrm>
      </p:grpSpPr>
      <p:sp>
        <p:nvSpPr>
          <p:cNvPr id="522" name="Google Shape;522;p62"/>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3" name="Google Shape;523;p62"/>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Identité numérique : données personnelles et sécurité</a:t>
            </a:r>
            <a:endParaRPr b="0" sz="2800">
              <a:solidFill>
                <a:schemeClr val="lt1"/>
              </a:solidFill>
              <a:latin typeface="Proxima Nova"/>
              <a:ea typeface="Proxima Nova"/>
              <a:cs typeface="Proxima Nova"/>
              <a:sym typeface="Proxima Nova"/>
            </a:endParaRPr>
          </a:p>
        </p:txBody>
      </p:sp>
      <p:pic>
        <p:nvPicPr>
          <p:cNvPr id="524" name="Google Shape;524;p62"/>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525" name="Google Shape;525;p62"/>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
        <p:nvSpPr>
          <p:cNvPr id="526" name="Google Shape;526;p62"/>
          <p:cNvSpPr txBox="1"/>
          <p:nvPr/>
        </p:nvSpPr>
        <p:spPr>
          <a:xfrm>
            <a:off x="873725" y="1367450"/>
            <a:ext cx="7473900" cy="25284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15000"/>
              </a:lnSpc>
              <a:spcBef>
                <a:spcPts val="0"/>
              </a:spcBef>
              <a:spcAft>
                <a:spcPts val="0"/>
              </a:spcAft>
              <a:buClr>
                <a:srgbClr val="FAEB00"/>
              </a:buClr>
              <a:buSzPts val="1800"/>
              <a:buFont typeface="Proxima Nova"/>
              <a:buChar char="●"/>
            </a:pPr>
            <a:r>
              <a:rPr lang="fr-FR" sz="1800">
                <a:latin typeface="Proxima Nova"/>
                <a:ea typeface="Proxima Nova"/>
                <a:cs typeface="Proxima Nova"/>
                <a:sym typeface="Proxima Nova"/>
              </a:rPr>
              <a:t>I</a:t>
            </a:r>
            <a:r>
              <a:rPr lang="fr-FR" sz="1800">
                <a:latin typeface="Proxima Nova"/>
                <a:ea typeface="Proxima Nova"/>
                <a:cs typeface="Proxima Nova"/>
                <a:sym typeface="Proxima Nova"/>
              </a:rPr>
              <a:t>l faut considérer Internet comme un lieu public (comme un marché par exemple) et se protéger quand on l’utilise.</a:t>
            </a:r>
            <a:endParaRPr sz="1800">
              <a:latin typeface="Proxima Nova"/>
              <a:ea typeface="Proxima Nova"/>
              <a:cs typeface="Proxima Nova"/>
              <a:sym typeface="Proxima Nova"/>
            </a:endParaRPr>
          </a:p>
          <a:p>
            <a:pPr indent="-342900" lvl="0" marL="457200" marR="0" rtl="0" algn="l">
              <a:lnSpc>
                <a:spcPct val="115000"/>
              </a:lnSpc>
              <a:spcBef>
                <a:spcPts val="500"/>
              </a:spcBef>
              <a:spcAft>
                <a:spcPts val="0"/>
              </a:spcAft>
              <a:buClr>
                <a:srgbClr val="FAEB00"/>
              </a:buClr>
              <a:buSzPts val="1800"/>
              <a:buFont typeface="Proxima Nova"/>
              <a:buChar char="●"/>
            </a:pPr>
            <a:r>
              <a:rPr lang="fr-FR" sz="1800">
                <a:latin typeface="Proxima Nova"/>
                <a:ea typeface="Proxima Nova"/>
                <a:cs typeface="Proxima Nova"/>
                <a:sym typeface="Proxima Nova"/>
              </a:rPr>
              <a:t>Les téléphones et les applications possèdent tous des “paramètres de confidentialité” que vous pouvez modifier pour vous protéger </a:t>
            </a:r>
            <a:endParaRPr sz="1800">
              <a:latin typeface="Proxima Nova"/>
              <a:ea typeface="Proxima Nova"/>
              <a:cs typeface="Proxima Nova"/>
              <a:sym typeface="Proxima Nova"/>
            </a:endParaRPr>
          </a:p>
          <a:p>
            <a:pPr indent="-330200" lvl="1" marL="914400" marR="0" rtl="0" algn="l">
              <a:lnSpc>
                <a:spcPct val="115000"/>
              </a:lnSpc>
              <a:spcBef>
                <a:spcPts val="500"/>
              </a:spcBef>
              <a:spcAft>
                <a:spcPts val="0"/>
              </a:spcAft>
              <a:buSzPts val="1600"/>
              <a:buFont typeface="Proxima Nova"/>
              <a:buChar char="○"/>
            </a:pPr>
            <a:r>
              <a:rPr lang="fr-FR" sz="1600">
                <a:latin typeface="Proxima Nova"/>
                <a:ea typeface="Proxima Nova"/>
                <a:cs typeface="Proxima Nova"/>
                <a:sym typeface="Proxima Nova"/>
              </a:rPr>
              <a:t>Créer un code confidentiel ou un mot de passe</a:t>
            </a:r>
            <a:endParaRPr sz="1600">
              <a:latin typeface="Proxima Nova"/>
              <a:ea typeface="Proxima Nova"/>
              <a:cs typeface="Proxima Nova"/>
              <a:sym typeface="Proxima Nova"/>
            </a:endParaRPr>
          </a:p>
          <a:p>
            <a:pPr indent="-330200" lvl="1" marL="914400" marR="0" rtl="0" algn="l">
              <a:lnSpc>
                <a:spcPct val="115000"/>
              </a:lnSpc>
              <a:spcBef>
                <a:spcPts val="500"/>
              </a:spcBef>
              <a:spcAft>
                <a:spcPts val="0"/>
              </a:spcAft>
              <a:buSzPts val="1600"/>
              <a:buFont typeface="Proxima Nova"/>
              <a:buChar char="○"/>
            </a:pPr>
            <a:r>
              <a:rPr lang="fr-FR" sz="1600">
                <a:latin typeface="Proxima Nova"/>
                <a:ea typeface="Proxima Nova"/>
                <a:cs typeface="Proxima Nova"/>
                <a:sym typeface="Proxima Nova"/>
              </a:rPr>
              <a:t>Modifier les paramètres de confidentialité </a:t>
            </a:r>
            <a:endParaRPr sz="1600">
              <a:latin typeface="Proxima Nova"/>
              <a:ea typeface="Proxima Nova"/>
              <a:cs typeface="Proxima Nova"/>
              <a:sym typeface="Proxima Nova"/>
            </a:endParaRPr>
          </a:p>
          <a:p>
            <a:pPr indent="-330200" lvl="1" marL="914400" marR="0" rtl="0" algn="l">
              <a:lnSpc>
                <a:spcPct val="115000"/>
              </a:lnSpc>
              <a:spcBef>
                <a:spcPts val="500"/>
              </a:spcBef>
              <a:spcAft>
                <a:spcPts val="500"/>
              </a:spcAft>
              <a:buSzPts val="1600"/>
              <a:buFont typeface="Proxima Nova"/>
              <a:buChar char="○"/>
            </a:pPr>
            <a:r>
              <a:rPr lang="fr-FR" sz="1600">
                <a:latin typeface="Proxima Nova"/>
                <a:ea typeface="Proxima Nova"/>
                <a:cs typeface="Proxima Nova"/>
                <a:sym typeface="Proxima Nova"/>
              </a:rPr>
              <a:t>Bloquer les numéros inconnus sur WhatsApp</a:t>
            </a:r>
            <a:endParaRPr sz="1600">
              <a:latin typeface="Proxima Nova"/>
              <a:ea typeface="Proxima Nova"/>
              <a:cs typeface="Proxima Nova"/>
              <a:sym typeface="Proxima Nova"/>
            </a:endParaRPr>
          </a:p>
        </p:txBody>
      </p:sp>
      <p:graphicFrame>
        <p:nvGraphicFramePr>
          <p:cNvPr id="527" name="Google Shape;527;p62"/>
          <p:cNvGraphicFramePr/>
          <p:nvPr/>
        </p:nvGraphicFramePr>
        <p:xfrm>
          <a:off x="873725" y="4122963"/>
          <a:ext cx="3000000" cy="3000000"/>
        </p:xfrm>
        <a:graphic>
          <a:graphicData uri="http://schemas.openxmlformats.org/drawingml/2006/table">
            <a:tbl>
              <a:tblPr>
                <a:noFill/>
                <a:tableStyleId>{93B72C22-9CE2-4858-AD58-F9E35DFC8343}</a:tableStyleId>
              </a:tblPr>
              <a:tblGrid>
                <a:gridCol w="5840750"/>
              </a:tblGrid>
              <a:tr h="611350">
                <a:tc>
                  <a:txBody>
                    <a:bodyPr/>
                    <a:lstStyle/>
                    <a:p>
                      <a:pPr indent="0" lvl="0" marL="630000" marR="0" rtl="0" algn="l">
                        <a:lnSpc>
                          <a:spcPct val="115000"/>
                        </a:lnSpc>
                        <a:spcBef>
                          <a:spcPts val="1000"/>
                        </a:spcBef>
                        <a:spcAft>
                          <a:spcPts val="0"/>
                        </a:spcAft>
                        <a:buNone/>
                      </a:pPr>
                      <a:r>
                        <a:rPr b="1" lang="fr-FR" sz="1500">
                          <a:latin typeface="Proxima Nova"/>
                          <a:ea typeface="Proxima Nova"/>
                          <a:cs typeface="Proxima Nova"/>
                          <a:sym typeface="Proxima Nova"/>
                        </a:rPr>
                        <a:t>Activité :</a:t>
                      </a:r>
                      <a:r>
                        <a:rPr b="1" lang="fr-FR" sz="1500">
                          <a:solidFill>
                            <a:schemeClr val="dk1"/>
                          </a:solidFill>
                          <a:latin typeface="Proxima Nova"/>
                          <a:ea typeface="Proxima Nova"/>
                          <a:cs typeface="Proxima Nova"/>
                          <a:sym typeface="Proxima Nova"/>
                        </a:rPr>
                        <a:t> </a:t>
                      </a:r>
                      <a:r>
                        <a:rPr b="1" lang="fr-FR" sz="1500">
                          <a:solidFill>
                            <a:schemeClr val="dk1"/>
                          </a:solidFill>
                          <a:latin typeface="Proxima Nova"/>
                          <a:ea typeface="Proxima Nova"/>
                          <a:cs typeface="Proxima Nova"/>
                          <a:sym typeface="Proxima Nova"/>
                        </a:rPr>
                        <a:t>Gérer les contacts indésirables </a:t>
                      </a:r>
                      <a:endParaRPr b="1" sz="1500">
                        <a:solidFill>
                          <a:schemeClr val="dk1"/>
                        </a:solidFill>
                        <a:latin typeface="Proxima Nova"/>
                        <a:ea typeface="Proxima Nova"/>
                        <a:cs typeface="Proxima Nova"/>
                        <a:sym typeface="Proxima Nova"/>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F818E"/>
                    </a:solidFill>
                  </a:tcPr>
                </a:tc>
              </a:tr>
            </a:tbl>
          </a:graphicData>
        </a:graphic>
      </p:graphicFrame>
      <p:pic>
        <p:nvPicPr>
          <p:cNvPr id="528" name="Google Shape;528;p62"/>
          <p:cNvPicPr preferRelativeResize="0"/>
          <p:nvPr/>
        </p:nvPicPr>
        <p:blipFill>
          <a:blip r:embed="rId4">
            <a:alphaModFix/>
          </a:blip>
          <a:stretch>
            <a:fillRect/>
          </a:stretch>
        </p:blipFill>
        <p:spPr>
          <a:xfrm>
            <a:off x="1017970" y="4263059"/>
            <a:ext cx="471275" cy="47127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2" name="Shape 532"/>
        <p:cNvGrpSpPr/>
        <p:nvPr/>
      </p:nvGrpSpPr>
      <p:grpSpPr>
        <a:xfrm>
          <a:off x="0" y="0"/>
          <a:ext cx="0" cy="0"/>
          <a:chOff x="0" y="0"/>
          <a:chExt cx="0" cy="0"/>
        </a:xfrm>
      </p:grpSpPr>
      <p:sp>
        <p:nvSpPr>
          <p:cNvPr id="533" name="Google Shape;533;p63"/>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4" name="Google Shape;534;p63"/>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marR="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E-citoyenneté et fausses informations</a:t>
            </a:r>
            <a:endParaRPr b="0" sz="2800">
              <a:solidFill>
                <a:schemeClr val="lt1"/>
              </a:solidFill>
              <a:latin typeface="Proxima Nova"/>
              <a:ea typeface="Proxima Nova"/>
              <a:cs typeface="Proxima Nova"/>
              <a:sym typeface="Proxima Nova"/>
            </a:endParaRPr>
          </a:p>
        </p:txBody>
      </p:sp>
      <p:pic>
        <p:nvPicPr>
          <p:cNvPr id="535" name="Google Shape;535;p63"/>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536" name="Google Shape;536;p63"/>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
        <p:nvSpPr>
          <p:cNvPr id="537" name="Google Shape;537;p63"/>
          <p:cNvSpPr txBox="1"/>
          <p:nvPr/>
        </p:nvSpPr>
        <p:spPr>
          <a:xfrm>
            <a:off x="395500" y="1215050"/>
            <a:ext cx="8155800" cy="37428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00000"/>
              </a:lnSpc>
              <a:spcBef>
                <a:spcPts val="0"/>
              </a:spcBef>
              <a:spcAft>
                <a:spcPts val="0"/>
              </a:spcAft>
              <a:buClr>
                <a:srgbClr val="FAEB00"/>
              </a:buClr>
              <a:buSzPts val="1800"/>
              <a:buFont typeface="Proxima Nova"/>
              <a:buChar char="●"/>
            </a:pPr>
            <a:r>
              <a:rPr lang="fr-FR" sz="1800">
                <a:latin typeface="Proxima Nova"/>
                <a:ea typeface="Proxima Nova"/>
                <a:cs typeface="Proxima Nova"/>
                <a:sym typeface="Proxima Nova"/>
              </a:rPr>
              <a:t>O</a:t>
            </a:r>
            <a:r>
              <a:rPr lang="fr-FR" sz="1800">
                <a:latin typeface="Proxima Nova"/>
                <a:ea typeface="Proxima Nova"/>
                <a:cs typeface="Proxima Nova"/>
                <a:sym typeface="Proxima Nova"/>
              </a:rPr>
              <a:t>n ne peut pas faire confiance à tout ce qu’on trouve sur Internet.</a:t>
            </a:r>
            <a:endParaRPr sz="1800">
              <a:latin typeface="Proxima Nova"/>
              <a:ea typeface="Proxima Nova"/>
              <a:cs typeface="Proxima Nova"/>
              <a:sym typeface="Proxima Nova"/>
            </a:endParaRPr>
          </a:p>
          <a:p>
            <a:pPr indent="-342900" lvl="0" marL="457200" marR="0" rtl="0" algn="l">
              <a:lnSpc>
                <a:spcPct val="100000"/>
              </a:lnSpc>
              <a:spcBef>
                <a:spcPts val="500"/>
              </a:spcBef>
              <a:spcAft>
                <a:spcPts val="0"/>
              </a:spcAft>
              <a:buClr>
                <a:srgbClr val="FAEB00"/>
              </a:buClr>
              <a:buSzPts val="1800"/>
              <a:buFont typeface="Proxima Nova"/>
              <a:buChar char="●"/>
            </a:pPr>
            <a:r>
              <a:rPr lang="fr-FR" sz="1800">
                <a:latin typeface="Proxima Nova"/>
                <a:ea typeface="Proxima Nova"/>
                <a:cs typeface="Proxima Nova"/>
                <a:sym typeface="Proxima Nova"/>
              </a:rPr>
              <a:t>Les enfants ont besoin d’aide pour faire la distinction entre ce qui est digne de confiance et ce qui ne l’est pas.</a:t>
            </a:r>
            <a:endParaRPr sz="1800">
              <a:latin typeface="Proxima Nova"/>
              <a:ea typeface="Proxima Nova"/>
              <a:cs typeface="Proxima Nova"/>
              <a:sym typeface="Proxima Nova"/>
            </a:endParaRPr>
          </a:p>
          <a:p>
            <a:pPr indent="-342900" lvl="0" marL="457200" marR="0" rtl="0" algn="l">
              <a:lnSpc>
                <a:spcPct val="100000"/>
              </a:lnSpc>
              <a:spcBef>
                <a:spcPts val="500"/>
              </a:spcBef>
              <a:spcAft>
                <a:spcPts val="0"/>
              </a:spcAft>
              <a:buClr>
                <a:srgbClr val="FAEB00"/>
              </a:buClr>
              <a:buSzPts val="1800"/>
              <a:buFont typeface="Proxima Nova"/>
              <a:buChar char="●"/>
            </a:pPr>
            <a:r>
              <a:rPr b="1" lang="fr-FR" sz="1800">
                <a:latin typeface="Proxima Nova"/>
                <a:ea typeface="Proxima Nova"/>
                <a:cs typeface="Proxima Nova"/>
                <a:sym typeface="Proxima Nova"/>
              </a:rPr>
              <a:t>5 conseils clés pour repérer les fausses informations en ligne :</a:t>
            </a:r>
            <a:endParaRPr b="1" sz="1800">
              <a:latin typeface="Proxima Nova"/>
              <a:ea typeface="Proxima Nova"/>
              <a:cs typeface="Proxima Nova"/>
              <a:sym typeface="Proxima Nova"/>
            </a:endParaRPr>
          </a:p>
          <a:p>
            <a:pPr indent="-342900" lvl="1" marL="914400" marR="0" rtl="0" algn="l">
              <a:lnSpc>
                <a:spcPct val="100000"/>
              </a:lnSpc>
              <a:spcBef>
                <a:spcPts val="500"/>
              </a:spcBef>
              <a:spcAft>
                <a:spcPts val="0"/>
              </a:spcAft>
              <a:buSzPts val="1800"/>
              <a:buFont typeface="Proxima Nova"/>
              <a:buAutoNum type="alphaLcPeriod"/>
            </a:pPr>
            <a:r>
              <a:rPr lang="fr-FR" sz="1800">
                <a:latin typeface="Proxima Nova"/>
                <a:ea typeface="Proxima Nova"/>
                <a:cs typeface="Proxima Nova"/>
                <a:sym typeface="Proxima Nova"/>
              </a:rPr>
              <a:t>T</a:t>
            </a:r>
            <a:r>
              <a:rPr lang="fr-FR" sz="1600">
                <a:latin typeface="Proxima Nova"/>
                <a:ea typeface="Proxima Nova"/>
                <a:cs typeface="Proxima Nova"/>
                <a:sym typeface="Proxima Nova"/>
              </a:rPr>
              <a:t>out ce qui se trouve sur Internet n’est pas digne de confiance.</a:t>
            </a:r>
            <a:endParaRPr sz="1600">
              <a:latin typeface="Proxima Nova"/>
              <a:ea typeface="Proxima Nova"/>
              <a:cs typeface="Proxima Nova"/>
              <a:sym typeface="Proxima Nova"/>
            </a:endParaRPr>
          </a:p>
          <a:p>
            <a:pPr indent="-330200" lvl="1" marL="914400" marR="0" rtl="0" algn="l">
              <a:lnSpc>
                <a:spcPct val="100000"/>
              </a:lnSpc>
              <a:spcBef>
                <a:spcPts val="500"/>
              </a:spcBef>
              <a:spcAft>
                <a:spcPts val="0"/>
              </a:spcAft>
              <a:buSzPts val="1600"/>
              <a:buFont typeface="Proxima Nova"/>
              <a:buAutoNum type="alphaLcPeriod"/>
            </a:pPr>
            <a:r>
              <a:rPr lang="fr-FR" sz="1600">
                <a:latin typeface="Proxima Nova"/>
                <a:ea typeface="Proxima Nova"/>
                <a:cs typeface="Proxima Nova"/>
                <a:sym typeface="Proxima Nova"/>
              </a:rPr>
              <a:t>Certaines personnes créent de fausses versions de sites internet. En cas de doute, demandez l’avis de quelqu’un de confiance</a:t>
            </a:r>
            <a:endParaRPr sz="1600">
              <a:latin typeface="Proxima Nova"/>
              <a:ea typeface="Proxima Nova"/>
              <a:cs typeface="Proxima Nova"/>
              <a:sym typeface="Proxima Nova"/>
            </a:endParaRPr>
          </a:p>
          <a:p>
            <a:pPr indent="-330200" lvl="1" marL="914400" marR="0" rtl="0" algn="l">
              <a:lnSpc>
                <a:spcPct val="100000"/>
              </a:lnSpc>
              <a:spcBef>
                <a:spcPts val="500"/>
              </a:spcBef>
              <a:spcAft>
                <a:spcPts val="0"/>
              </a:spcAft>
              <a:buSzPts val="1600"/>
              <a:buFont typeface="Proxima Nova"/>
              <a:buAutoNum type="alphaLcPeriod"/>
            </a:pPr>
            <a:r>
              <a:rPr lang="fr-FR" sz="1600">
                <a:latin typeface="Proxima Nova"/>
                <a:ea typeface="Proxima Nova"/>
                <a:cs typeface="Proxima Nova"/>
                <a:sym typeface="Proxima Nova"/>
              </a:rPr>
              <a:t>Certaines personnes publient de fausses informations. Ne les partagez pas sans réfléchir</a:t>
            </a:r>
            <a:endParaRPr sz="1600">
              <a:latin typeface="Proxima Nova"/>
              <a:ea typeface="Proxima Nova"/>
              <a:cs typeface="Proxima Nova"/>
              <a:sym typeface="Proxima Nova"/>
            </a:endParaRPr>
          </a:p>
          <a:p>
            <a:pPr indent="-330200" lvl="1" marL="914400" marR="0" rtl="0" algn="l">
              <a:lnSpc>
                <a:spcPct val="100000"/>
              </a:lnSpc>
              <a:spcBef>
                <a:spcPts val="500"/>
              </a:spcBef>
              <a:spcAft>
                <a:spcPts val="0"/>
              </a:spcAft>
              <a:buSzPts val="1600"/>
              <a:buFont typeface="Proxima Nova"/>
              <a:buAutoNum type="alphaLcPeriod"/>
            </a:pPr>
            <a:r>
              <a:rPr lang="fr-FR" sz="1600">
                <a:latin typeface="Proxima Nova"/>
                <a:ea typeface="Proxima Nova"/>
                <a:cs typeface="Proxima Nova"/>
                <a:sym typeface="Proxima Nova"/>
              </a:rPr>
              <a:t>Vérifier les informations que vous recevez en consultant d’autres sites</a:t>
            </a:r>
            <a:endParaRPr sz="1600">
              <a:latin typeface="Proxima Nova"/>
              <a:ea typeface="Proxima Nova"/>
              <a:cs typeface="Proxima Nova"/>
              <a:sym typeface="Proxima Nova"/>
            </a:endParaRPr>
          </a:p>
          <a:p>
            <a:pPr indent="-330200" lvl="1" marL="914400" marR="0" rtl="0" algn="l">
              <a:lnSpc>
                <a:spcPct val="100000"/>
              </a:lnSpc>
              <a:spcBef>
                <a:spcPts val="500"/>
              </a:spcBef>
              <a:spcAft>
                <a:spcPts val="500"/>
              </a:spcAft>
              <a:buSzPts val="1600"/>
              <a:buFont typeface="Proxima Nova"/>
              <a:buAutoNum type="alphaLcPeriod"/>
            </a:pPr>
            <a:r>
              <a:rPr lang="fr-FR" sz="1600">
                <a:latin typeface="Proxima Nova"/>
                <a:ea typeface="Proxima Nova"/>
                <a:cs typeface="Proxima Nova"/>
                <a:sym typeface="Proxima Nova"/>
              </a:rPr>
              <a:t>Si vous estimez qu’un contenu est dangereux ou inapproprié, vous pouvez le ‘signaler’</a:t>
            </a:r>
            <a:endParaRPr sz="1600">
              <a:latin typeface="Proxima Nova"/>
              <a:ea typeface="Proxima Nova"/>
              <a:cs typeface="Proxima Nova"/>
              <a:sym typeface="Proxima Nova"/>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1" name="Shape 541"/>
        <p:cNvGrpSpPr/>
        <p:nvPr/>
      </p:nvGrpSpPr>
      <p:grpSpPr>
        <a:xfrm>
          <a:off x="0" y="0"/>
          <a:ext cx="0" cy="0"/>
          <a:chOff x="0" y="0"/>
          <a:chExt cx="0" cy="0"/>
        </a:xfrm>
      </p:grpSpPr>
      <p:sp>
        <p:nvSpPr>
          <p:cNvPr id="542" name="Google Shape;542;p64"/>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3" name="Google Shape;543;p64"/>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Identité numérique : données personnelles et sécurité</a:t>
            </a:r>
            <a:endParaRPr b="0" sz="2800">
              <a:solidFill>
                <a:schemeClr val="lt1"/>
              </a:solidFill>
              <a:latin typeface="Proxima Nova"/>
              <a:ea typeface="Proxima Nova"/>
              <a:cs typeface="Proxima Nova"/>
              <a:sym typeface="Proxima Nova"/>
            </a:endParaRPr>
          </a:p>
        </p:txBody>
      </p:sp>
      <p:pic>
        <p:nvPicPr>
          <p:cNvPr id="544" name="Google Shape;544;p64"/>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545" name="Google Shape;545;p64"/>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
        <p:nvSpPr>
          <p:cNvPr id="546" name="Google Shape;546;p64"/>
          <p:cNvSpPr txBox="1"/>
          <p:nvPr/>
        </p:nvSpPr>
        <p:spPr>
          <a:xfrm>
            <a:off x="873725" y="2129450"/>
            <a:ext cx="7473900" cy="22494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15000"/>
              </a:lnSpc>
              <a:spcBef>
                <a:spcPts val="0"/>
              </a:spcBef>
              <a:spcAft>
                <a:spcPts val="0"/>
              </a:spcAft>
              <a:buClr>
                <a:srgbClr val="FAEB00"/>
              </a:buClr>
              <a:buSzPts val="1800"/>
              <a:buFont typeface="Proxima Nova"/>
              <a:buChar char="●"/>
            </a:pPr>
            <a:r>
              <a:rPr b="1" lang="fr-FR" sz="1800">
                <a:latin typeface="Proxima Nova"/>
                <a:ea typeface="Proxima Nova"/>
                <a:cs typeface="Proxima Nova"/>
                <a:sym typeface="Proxima Nova"/>
              </a:rPr>
              <a:t>Résumé des points clés :</a:t>
            </a:r>
            <a:r>
              <a:rPr lang="fr-FR" sz="1800">
                <a:latin typeface="Proxima Nova"/>
                <a:ea typeface="Proxima Nova"/>
                <a:cs typeface="Proxima Nova"/>
                <a:sym typeface="Proxima Nova"/>
              </a:rPr>
              <a:t> blocage de contact indésirables sur les plateformes de messagerie comme WhatsApp, signalement de contenu inapproprié, savoir reconnaître les informations fiables…</a:t>
            </a:r>
            <a:endParaRPr sz="1800">
              <a:latin typeface="Proxima Nova"/>
              <a:ea typeface="Proxima Nova"/>
              <a:cs typeface="Proxima Nova"/>
              <a:sym typeface="Proxima Nova"/>
            </a:endParaRPr>
          </a:p>
          <a:p>
            <a:pPr indent="-342900" lvl="0" marL="457200" marR="0" rtl="0" algn="l">
              <a:lnSpc>
                <a:spcPct val="115000"/>
              </a:lnSpc>
              <a:spcBef>
                <a:spcPts val="2000"/>
              </a:spcBef>
              <a:spcAft>
                <a:spcPts val="0"/>
              </a:spcAft>
              <a:buClr>
                <a:srgbClr val="FAEB00"/>
              </a:buClr>
              <a:buSzPts val="1800"/>
              <a:buFont typeface="Proxima Nova"/>
              <a:buChar char="●"/>
            </a:pPr>
            <a:r>
              <a:rPr lang="fr-FR" sz="1800">
                <a:latin typeface="Proxima Nova"/>
                <a:ea typeface="Proxima Nova"/>
                <a:cs typeface="Proxima Nova"/>
                <a:sym typeface="Proxima Nova"/>
              </a:rPr>
              <a:t>Est-ce que vous avez d’autres questions à propos de la sécurité ?</a:t>
            </a:r>
            <a:endParaRPr sz="1800">
              <a:latin typeface="Proxima Nova"/>
              <a:ea typeface="Proxima Nova"/>
              <a:cs typeface="Proxima Nova"/>
              <a:sym typeface="Proxima Nova"/>
            </a:endParaRPr>
          </a:p>
          <a:p>
            <a:pPr indent="-342900" lvl="0" marL="457200" marR="0" rtl="0" algn="l">
              <a:lnSpc>
                <a:spcPct val="115000"/>
              </a:lnSpc>
              <a:spcBef>
                <a:spcPts val="2000"/>
              </a:spcBef>
              <a:spcAft>
                <a:spcPts val="500"/>
              </a:spcAft>
              <a:buClr>
                <a:srgbClr val="FAEB00"/>
              </a:buClr>
              <a:buSzPts val="1800"/>
              <a:buFont typeface="Proxima Nova"/>
              <a:buChar char="●"/>
            </a:pPr>
            <a:r>
              <a:rPr lang="fr-FR" sz="1800">
                <a:latin typeface="Proxima Nova"/>
                <a:ea typeface="Proxima Nova"/>
                <a:cs typeface="Proxima Nova"/>
                <a:sym typeface="Proxima Nova"/>
              </a:rPr>
              <a:t>Est-ce que vous avez peur de certaines choses sur internet ?</a:t>
            </a:r>
            <a:endParaRPr sz="1800">
              <a:latin typeface="Proxima Nova"/>
              <a:ea typeface="Proxima Nova"/>
              <a:cs typeface="Proxima Nova"/>
              <a:sym typeface="Proxima Nova"/>
            </a:endParaRPr>
          </a:p>
        </p:txBody>
      </p:sp>
      <p:graphicFrame>
        <p:nvGraphicFramePr>
          <p:cNvPr id="547" name="Google Shape;547;p64"/>
          <p:cNvGraphicFramePr/>
          <p:nvPr/>
        </p:nvGraphicFramePr>
        <p:xfrm>
          <a:off x="873725" y="1379763"/>
          <a:ext cx="3000000" cy="3000000"/>
        </p:xfrm>
        <a:graphic>
          <a:graphicData uri="http://schemas.openxmlformats.org/drawingml/2006/table">
            <a:tbl>
              <a:tblPr>
                <a:noFill/>
                <a:tableStyleId>{93B72C22-9CE2-4858-AD58-F9E35DFC8343}</a:tableStyleId>
              </a:tblPr>
              <a:tblGrid>
                <a:gridCol w="5840750"/>
              </a:tblGrid>
              <a:tr h="611350">
                <a:tc>
                  <a:txBody>
                    <a:bodyPr/>
                    <a:lstStyle/>
                    <a:p>
                      <a:pPr indent="0" lvl="0" marL="630000" marR="0" rtl="0" algn="l">
                        <a:lnSpc>
                          <a:spcPct val="115000"/>
                        </a:lnSpc>
                        <a:spcBef>
                          <a:spcPts val="1000"/>
                        </a:spcBef>
                        <a:spcAft>
                          <a:spcPts val="0"/>
                        </a:spcAft>
                        <a:buNone/>
                      </a:pPr>
                      <a:r>
                        <a:rPr b="1" lang="fr-FR" sz="1500">
                          <a:latin typeface="Proxima Nova"/>
                          <a:ea typeface="Proxima Nova"/>
                          <a:cs typeface="Proxima Nova"/>
                          <a:sym typeface="Proxima Nova"/>
                        </a:rPr>
                        <a:t>Activité :</a:t>
                      </a:r>
                      <a:r>
                        <a:rPr b="1" lang="fr-FR" sz="1500">
                          <a:solidFill>
                            <a:schemeClr val="dk1"/>
                          </a:solidFill>
                          <a:latin typeface="Proxima Nova"/>
                          <a:ea typeface="Proxima Nova"/>
                          <a:cs typeface="Proxima Nova"/>
                          <a:sym typeface="Proxima Nova"/>
                        </a:rPr>
                        <a:t> </a:t>
                      </a:r>
                      <a:r>
                        <a:rPr b="1" lang="fr-FR" sz="1500">
                          <a:solidFill>
                            <a:schemeClr val="dk1"/>
                          </a:solidFill>
                          <a:latin typeface="Proxima Nova"/>
                          <a:ea typeface="Proxima Nova"/>
                          <a:cs typeface="Proxima Nova"/>
                          <a:sym typeface="Proxima Nova"/>
                        </a:rPr>
                        <a:t>Signaler une vidéo sur YouTube</a:t>
                      </a:r>
                      <a:endParaRPr b="1" sz="1500">
                        <a:solidFill>
                          <a:schemeClr val="dk1"/>
                        </a:solidFill>
                        <a:latin typeface="Proxima Nova"/>
                        <a:ea typeface="Proxima Nova"/>
                        <a:cs typeface="Proxima Nova"/>
                        <a:sym typeface="Proxima Nova"/>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F818E"/>
                    </a:solidFill>
                  </a:tcPr>
                </a:tc>
              </a:tr>
            </a:tbl>
          </a:graphicData>
        </a:graphic>
      </p:graphicFrame>
      <p:pic>
        <p:nvPicPr>
          <p:cNvPr id="548" name="Google Shape;548;p64"/>
          <p:cNvPicPr preferRelativeResize="0"/>
          <p:nvPr/>
        </p:nvPicPr>
        <p:blipFill>
          <a:blip r:embed="rId4">
            <a:alphaModFix/>
          </a:blip>
          <a:stretch>
            <a:fillRect/>
          </a:stretch>
        </p:blipFill>
        <p:spPr>
          <a:xfrm>
            <a:off x="1017970" y="1519859"/>
            <a:ext cx="471275" cy="47127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2" name="Shape 552"/>
        <p:cNvGrpSpPr/>
        <p:nvPr/>
      </p:nvGrpSpPr>
      <p:grpSpPr>
        <a:xfrm>
          <a:off x="0" y="0"/>
          <a:ext cx="0" cy="0"/>
          <a:chOff x="0" y="0"/>
          <a:chExt cx="0" cy="0"/>
        </a:xfrm>
      </p:grpSpPr>
      <p:pic>
        <p:nvPicPr>
          <p:cNvPr id="553" name="Google Shape;553;p65"/>
          <p:cNvPicPr preferRelativeResize="0"/>
          <p:nvPr/>
        </p:nvPicPr>
        <p:blipFill rotWithShape="1">
          <a:blip r:embed="rId3">
            <a:alphaModFix/>
          </a:blip>
          <a:srcRect b="0" l="11802" r="11809" t="0"/>
          <a:stretch/>
        </p:blipFill>
        <p:spPr>
          <a:xfrm>
            <a:off x="0" y="0"/>
            <a:ext cx="9144000" cy="5143501"/>
          </a:xfrm>
          <a:prstGeom prst="rect">
            <a:avLst/>
          </a:prstGeom>
          <a:noFill/>
          <a:ln>
            <a:noFill/>
          </a:ln>
        </p:spPr>
      </p:pic>
      <p:sp>
        <p:nvSpPr>
          <p:cNvPr id="554" name="Google Shape;554;p65"/>
          <p:cNvSpPr/>
          <p:nvPr/>
        </p:nvSpPr>
        <p:spPr>
          <a:xfrm>
            <a:off x="0" y="0"/>
            <a:ext cx="9144000" cy="5143500"/>
          </a:xfrm>
          <a:prstGeom prst="rect">
            <a:avLst/>
          </a:prstGeom>
          <a:solidFill>
            <a:srgbClr val="01579B">
              <a:alpha val="789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5" name="Google Shape;555;p65"/>
          <p:cNvSpPr txBox="1"/>
          <p:nvPr>
            <p:ph idx="1" type="body"/>
          </p:nvPr>
        </p:nvSpPr>
        <p:spPr>
          <a:xfrm>
            <a:off x="812125" y="2774950"/>
            <a:ext cx="5954700" cy="779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lang="fr-FR" sz="3800">
                <a:solidFill>
                  <a:schemeClr val="lt1"/>
                </a:solidFill>
                <a:latin typeface="Proxima Nova"/>
                <a:ea typeface="Proxima Nova"/>
                <a:cs typeface="Proxima Nova"/>
                <a:sym typeface="Proxima Nova"/>
              </a:rPr>
              <a:t>4</a:t>
            </a:r>
            <a:r>
              <a:rPr lang="fr-FR" sz="3800">
                <a:solidFill>
                  <a:schemeClr val="lt1"/>
                </a:solidFill>
                <a:latin typeface="Proxima Nova"/>
                <a:ea typeface="Proxima Nova"/>
                <a:cs typeface="Proxima Nova"/>
                <a:sym typeface="Proxima Nova"/>
              </a:rPr>
              <a:t>.   </a:t>
            </a:r>
            <a:r>
              <a:rPr lang="fr-FR" sz="3600">
                <a:solidFill>
                  <a:schemeClr val="lt1"/>
                </a:solidFill>
                <a:latin typeface="Proxima Nova Semibold"/>
                <a:ea typeface="Proxima Nova Semibold"/>
                <a:cs typeface="Proxima Nova Semibold"/>
                <a:sym typeface="Proxima Nova Semibold"/>
              </a:rPr>
              <a:t>La connectivité comme outil de protection</a:t>
            </a:r>
            <a:endParaRPr sz="3600">
              <a:solidFill>
                <a:schemeClr val="lt1"/>
              </a:solidFill>
              <a:latin typeface="Proxima Nova Semibold"/>
              <a:ea typeface="Proxima Nova Semibold"/>
              <a:cs typeface="Proxima Nova Semibold"/>
              <a:sym typeface="Proxima Nova Semibold"/>
            </a:endParaRPr>
          </a:p>
          <a:p>
            <a:pPr indent="0" lvl="0" marL="0" marR="0" rtl="0" algn="l">
              <a:lnSpc>
                <a:spcPct val="100000"/>
              </a:lnSpc>
              <a:spcBef>
                <a:spcPts val="0"/>
              </a:spcBef>
              <a:spcAft>
                <a:spcPts val="0"/>
              </a:spcAft>
              <a:buSzPts val="1800"/>
              <a:buNone/>
            </a:pPr>
            <a:r>
              <a:t/>
            </a:r>
            <a:endParaRPr sz="3800">
              <a:solidFill>
                <a:schemeClr val="lt1"/>
              </a:solidFill>
              <a:latin typeface="Proxima Nova"/>
              <a:ea typeface="Proxima Nova"/>
              <a:cs typeface="Proxima Nova"/>
              <a:sym typeface="Proxima Nova"/>
            </a:endParaRPr>
          </a:p>
        </p:txBody>
      </p:sp>
      <p:pic>
        <p:nvPicPr>
          <p:cNvPr id="556" name="Google Shape;556;p65"/>
          <p:cNvPicPr preferRelativeResize="0"/>
          <p:nvPr/>
        </p:nvPicPr>
        <p:blipFill>
          <a:blip r:embed="rId4">
            <a:alphaModFix/>
          </a:blip>
          <a:stretch>
            <a:fillRect/>
          </a:stretch>
        </p:blipFill>
        <p:spPr>
          <a:xfrm>
            <a:off x="1067175" y="1286062"/>
            <a:ext cx="1231500" cy="123151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pic>
        <p:nvPicPr>
          <p:cNvPr id="262" name="Google Shape;262;p39"/>
          <p:cNvPicPr preferRelativeResize="0"/>
          <p:nvPr/>
        </p:nvPicPr>
        <p:blipFill rotWithShape="1">
          <a:blip r:embed="rId3">
            <a:alphaModFix/>
          </a:blip>
          <a:srcRect b="475" l="0" r="0" t="475"/>
          <a:stretch/>
        </p:blipFill>
        <p:spPr>
          <a:xfrm>
            <a:off x="0" y="0"/>
            <a:ext cx="9144000" cy="5143500"/>
          </a:xfrm>
          <a:prstGeom prst="rect">
            <a:avLst/>
          </a:prstGeom>
          <a:noFill/>
          <a:ln>
            <a:noFill/>
          </a:ln>
        </p:spPr>
      </p:pic>
      <p:sp>
        <p:nvSpPr>
          <p:cNvPr id="263" name="Google Shape;263;p39"/>
          <p:cNvSpPr/>
          <p:nvPr/>
        </p:nvSpPr>
        <p:spPr>
          <a:xfrm>
            <a:off x="0" y="0"/>
            <a:ext cx="9144000" cy="5143500"/>
          </a:xfrm>
          <a:prstGeom prst="rect">
            <a:avLst/>
          </a:prstGeom>
          <a:solidFill>
            <a:srgbClr val="01579B">
              <a:alpha val="789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39"/>
          <p:cNvSpPr txBox="1"/>
          <p:nvPr>
            <p:ph idx="1" type="body"/>
          </p:nvPr>
        </p:nvSpPr>
        <p:spPr>
          <a:xfrm>
            <a:off x="812125" y="2774950"/>
            <a:ext cx="5954700" cy="779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lang="fr-FR" sz="3800">
                <a:solidFill>
                  <a:schemeClr val="lt1"/>
                </a:solidFill>
                <a:latin typeface="Proxima Nova"/>
                <a:ea typeface="Proxima Nova"/>
                <a:cs typeface="Proxima Nova"/>
                <a:sym typeface="Proxima Nova"/>
              </a:rPr>
              <a:t>Introduction</a:t>
            </a:r>
            <a:endParaRPr sz="3800">
              <a:solidFill>
                <a:schemeClr val="lt1"/>
              </a:solidFill>
              <a:latin typeface="Proxima Nova"/>
              <a:ea typeface="Proxima Nova"/>
              <a:cs typeface="Proxima Nova"/>
              <a:sym typeface="Proxima Nova"/>
            </a:endParaRPr>
          </a:p>
          <a:p>
            <a:pPr indent="0" lvl="0" marL="0" marR="0" rtl="0" algn="l">
              <a:lnSpc>
                <a:spcPct val="100000"/>
              </a:lnSpc>
              <a:spcBef>
                <a:spcPts val="0"/>
              </a:spcBef>
              <a:spcAft>
                <a:spcPts val="0"/>
              </a:spcAft>
              <a:buSzPts val="1800"/>
              <a:buNone/>
            </a:pPr>
            <a:r>
              <a:t/>
            </a:r>
            <a:endParaRPr sz="3800">
              <a:solidFill>
                <a:schemeClr val="lt1"/>
              </a:solidFill>
              <a:latin typeface="Proxima Nova"/>
              <a:ea typeface="Proxima Nova"/>
              <a:cs typeface="Proxima Nova"/>
              <a:sym typeface="Proxima Nova"/>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0" name="Shape 560"/>
        <p:cNvGrpSpPr/>
        <p:nvPr/>
      </p:nvGrpSpPr>
      <p:grpSpPr>
        <a:xfrm>
          <a:off x="0" y="0"/>
          <a:ext cx="0" cy="0"/>
          <a:chOff x="0" y="0"/>
          <a:chExt cx="0" cy="0"/>
        </a:xfrm>
      </p:grpSpPr>
      <p:sp>
        <p:nvSpPr>
          <p:cNvPr id="561" name="Google Shape;561;p66"/>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2" name="Google Shape;562;p66"/>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marR="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Le rôle de protection du HCR</a:t>
            </a:r>
            <a:endParaRPr b="0" sz="2800">
              <a:solidFill>
                <a:schemeClr val="lt1"/>
              </a:solidFill>
              <a:latin typeface="Proxima Nova"/>
              <a:ea typeface="Proxima Nova"/>
              <a:cs typeface="Proxima Nova"/>
              <a:sym typeface="Proxima Nova"/>
            </a:endParaRPr>
          </a:p>
        </p:txBody>
      </p:sp>
      <p:pic>
        <p:nvPicPr>
          <p:cNvPr id="563" name="Google Shape;563;p66"/>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564" name="Google Shape;564;p66"/>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
        <p:nvSpPr>
          <p:cNvPr id="565" name="Google Shape;565;p66"/>
          <p:cNvSpPr txBox="1"/>
          <p:nvPr/>
        </p:nvSpPr>
        <p:spPr>
          <a:xfrm>
            <a:off x="613900" y="1367450"/>
            <a:ext cx="7733700" cy="28203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15000"/>
              </a:lnSpc>
              <a:spcBef>
                <a:spcPts val="0"/>
              </a:spcBef>
              <a:spcAft>
                <a:spcPts val="0"/>
              </a:spcAft>
              <a:buClr>
                <a:srgbClr val="FAEB00"/>
              </a:buClr>
              <a:buSzPts val="1800"/>
              <a:buFont typeface="Proxima Nova"/>
              <a:buChar char="●"/>
            </a:pPr>
            <a:r>
              <a:rPr lang="fr-FR" sz="1800">
                <a:latin typeface="Proxima Nova"/>
                <a:ea typeface="Proxima Nova"/>
                <a:cs typeface="Proxima Nova"/>
                <a:sym typeface="Proxima Nova"/>
              </a:rPr>
              <a:t>Le HCR est l’Agence des Nations Unies qui dirige l’action internationale pour protéger la vie et les droits des réfugiés, des communautés déracinées et des apatrides. </a:t>
            </a:r>
            <a:endParaRPr sz="1800">
              <a:latin typeface="Proxima Nova"/>
              <a:ea typeface="Proxima Nova"/>
              <a:cs typeface="Proxima Nova"/>
              <a:sym typeface="Proxima Nova"/>
            </a:endParaRPr>
          </a:p>
          <a:p>
            <a:pPr indent="-342900" lvl="0" marL="457200" marR="0" rtl="0" algn="l">
              <a:lnSpc>
                <a:spcPct val="115000"/>
              </a:lnSpc>
              <a:spcBef>
                <a:spcPts val="500"/>
              </a:spcBef>
              <a:spcAft>
                <a:spcPts val="0"/>
              </a:spcAft>
              <a:buClr>
                <a:srgbClr val="FAEB00"/>
              </a:buClr>
              <a:buSzPts val="1800"/>
              <a:buFont typeface="Proxima Nova"/>
              <a:buChar char="●"/>
            </a:pPr>
            <a:r>
              <a:rPr lang="fr-FR" sz="1800">
                <a:latin typeface="Proxima Nova"/>
                <a:ea typeface="Proxima Nova"/>
                <a:cs typeface="Proxima Nova"/>
                <a:sym typeface="Proxima Nova"/>
              </a:rPr>
              <a:t>Le but du HCR est de sauvegarder les droits et le bien-être des réfugiés, des déplacés, des personnes qui n’ont pas de nationalité et des demandeurs d’asile</a:t>
            </a:r>
            <a:endParaRPr sz="1800">
              <a:latin typeface="Proxima Nova"/>
              <a:ea typeface="Proxima Nova"/>
              <a:cs typeface="Proxima Nova"/>
              <a:sym typeface="Proxima Nova"/>
            </a:endParaRPr>
          </a:p>
          <a:p>
            <a:pPr indent="-342900" lvl="0" marL="457200" marR="0" rtl="0" algn="l">
              <a:lnSpc>
                <a:spcPct val="115000"/>
              </a:lnSpc>
              <a:spcBef>
                <a:spcPts val="500"/>
              </a:spcBef>
              <a:spcAft>
                <a:spcPts val="500"/>
              </a:spcAft>
              <a:buClr>
                <a:srgbClr val="FAEB00"/>
              </a:buClr>
              <a:buSzPts val="1800"/>
              <a:buFont typeface="Proxima Nova"/>
              <a:buChar char="●"/>
            </a:pPr>
            <a:r>
              <a:rPr lang="fr-FR" sz="1800">
                <a:latin typeface="Proxima Nova"/>
                <a:ea typeface="Proxima Nova"/>
                <a:cs typeface="Proxima Nova"/>
                <a:sym typeface="Proxima Nova"/>
              </a:rPr>
              <a:t>Le HCR ne prend pas parti, qui offre protection et assistance quels que soient l’origine, la religion, les opinions politiques ou le genre. </a:t>
            </a:r>
            <a:endParaRPr sz="1800">
              <a:latin typeface="Proxima Nova"/>
              <a:ea typeface="Proxima Nova"/>
              <a:cs typeface="Proxima Nova"/>
              <a:sym typeface="Proxima Nova"/>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9" name="Shape 569"/>
        <p:cNvGrpSpPr/>
        <p:nvPr/>
      </p:nvGrpSpPr>
      <p:grpSpPr>
        <a:xfrm>
          <a:off x="0" y="0"/>
          <a:ext cx="0" cy="0"/>
          <a:chOff x="0" y="0"/>
          <a:chExt cx="0" cy="0"/>
        </a:xfrm>
      </p:grpSpPr>
      <p:sp>
        <p:nvSpPr>
          <p:cNvPr id="570" name="Google Shape;570;p67"/>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1" name="Google Shape;571;p67"/>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marR="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Le rôle de protection du HCR</a:t>
            </a:r>
            <a:endParaRPr b="0" sz="2800">
              <a:solidFill>
                <a:schemeClr val="lt1"/>
              </a:solidFill>
              <a:latin typeface="Proxima Nova"/>
              <a:ea typeface="Proxima Nova"/>
              <a:cs typeface="Proxima Nova"/>
              <a:sym typeface="Proxima Nova"/>
            </a:endParaRPr>
          </a:p>
        </p:txBody>
      </p:sp>
      <p:pic>
        <p:nvPicPr>
          <p:cNvPr id="572" name="Google Shape;572;p67"/>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573" name="Google Shape;573;p67"/>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
        <p:nvSpPr>
          <p:cNvPr id="574" name="Google Shape;574;p67"/>
          <p:cNvSpPr txBox="1"/>
          <p:nvPr/>
        </p:nvSpPr>
        <p:spPr>
          <a:xfrm>
            <a:off x="613900" y="1138850"/>
            <a:ext cx="7894500" cy="3519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None/>
            </a:pPr>
            <a:r>
              <a:rPr lang="fr-FR" sz="1600">
                <a:latin typeface="Proxima Nova"/>
                <a:ea typeface="Proxima Nova"/>
                <a:cs typeface="Proxima Nova"/>
                <a:sym typeface="Proxima Nova"/>
              </a:rPr>
              <a:t>Q</a:t>
            </a:r>
            <a:r>
              <a:rPr lang="fr-FR" sz="1600">
                <a:latin typeface="Proxima Nova"/>
                <a:ea typeface="Proxima Nova"/>
                <a:cs typeface="Proxima Nova"/>
                <a:sym typeface="Proxima Nova"/>
              </a:rPr>
              <a:t>uelques définitions :</a:t>
            </a:r>
            <a:endParaRPr sz="1600">
              <a:latin typeface="Proxima Nova"/>
              <a:ea typeface="Proxima Nova"/>
              <a:cs typeface="Proxima Nova"/>
              <a:sym typeface="Proxima Nova"/>
            </a:endParaRPr>
          </a:p>
          <a:p>
            <a:pPr indent="-330200" lvl="0" marL="457200" marR="0" rtl="0" algn="l">
              <a:lnSpc>
                <a:spcPct val="115000"/>
              </a:lnSpc>
              <a:spcBef>
                <a:spcPts val="500"/>
              </a:spcBef>
              <a:spcAft>
                <a:spcPts val="0"/>
              </a:spcAft>
              <a:buClr>
                <a:srgbClr val="FAEB00"/>
              </a:buClr>
              <a:buSzPts val="1600"/>
              <a:buFont typeface="Proxima Nova"/>
              <a:buChar char="●"/>
            </a:pPr>
            <a:r>
              <a:rPr b="1" lang="fr-FR" sz="1600">
                <a:latin typeface="Proxima Nova"/>
                <a:ea typeface="Proxima Nova"/>
                <a:cs typeface="Proxima Nova"/>
                <a:sym typeface="Proxima Nova"/>
              </a:rPr>
              <a:t>Réfugié </a:t>
            </a:r>
            <a:r>
              <a:rPr lang="fr-FR" sz="1600">
                <a:latin typeface="Proxima Nova"/>
                <a:ea typeface="Proxima Nova"/>
                <a:cs typeface="Proxima Nova"/>
                <a:sym typeface="Proxima Nova"/>
              </a:rPr>
              <a:t>: personne qui se trouve en dehors de son pays et ne peut ou ne veut pas rentrer par crainte de persécution basée sur sa race, sa religion, sa nationalité, ses opinions politiques ou son appartenance à un groupe social particulier.</a:t>
            </a:r>
            <a:endParaRPr sz="1600">
              <a:latin typeface="Proxima Nova"/>
              <a:ea typeface="Proxima Nova"/>
              <a:cs typeface="Proxima Nova"/>
              <a:sym typeface="Proxima Nova"/>
            </a:endParaRPr>
          </a:p>
          <a:p>
            <a:pPr indent="-330200" lvl="0" marL="457200" marR="0" rtl="0" algn="l">
              <a:lnSpc>
                <a:spcPct val="115000"/>
              </a:lnSpc>
              <a:spcBef>
                <a:spcPts val="500"/>
              </a:spcBef>
              <a:spcAft>
                <a:spcPts val="0"/>
              </a:spcAft>
              <a:buClr>
                <a:srgbClr val="FAEB00"/>
              </a:buClr>
              <a:buSzPts val="1600"/>
              <a:buFont typeface="Proxima Nova"/>
              <a:buChar char="●"/>
            </a:pPr>
            <a:r>
              <a:rPr b="1" lang="fr-FR" sz="1600">
                <a:latin typeface="Proxima Nova"/>
                <a:ea typeface="Proxima Nova"/>
                <a:cs typeface="Proxima Nova"/>
                <a:sym typeface="Proxima Nova"/>
              </a:rPr>
              <a:t>Personne déplacée interne (PDI) : </a:t>
            </a:r>
            <a:r>
              <a:rPr lang="fr-FR" sz="1600">
                <a:latin typeface="Proxima Nova"/>
                <a:ea typeface="Proxima Nova"/>
                <a:cs typeface="Proxima Nova"/>
                <a:sym typeface="Proxima Nova"/>
              </a:rPr>
              <a:t>personne qui a quitté son lieu de résidence à cause d’un conflit ou d’une catastrophe naturelle. Contrairement au réfugié, elle n’a pas traversé la frontière du pays.</a:t>
            </a:r>
            <a:endParaRPr sz="1600">
              <a:latin typeface="Proxima Nova"/>
              <a:ea typeface="Proxima Nova"/>
              <a:cs typeface="Proxima Nova"/>
              <a:sym typeface="Proxima Nova"/>
            </a:endParaRPr>
          </a:p>
          <a:p>
            <a:pPr indent="-330200" lvl="0" marL="457200" marR="0" rtl="0" algn="l">
              <a:lnSpc>
                <a:spcPct val="115000"/>
              </a:lnSpc>
              <a:spcBef>
                <a:spcPts val="500"/>
              </a:spcBef>
              <a:spcAft>
                <a:spcPts val="0"/>
              </a:spcAft>
              <a:buClr>
                <a:srgbClr val="FAEB00"/>
              </a:buClr>
              <a:buSzPts val="1600"/>
              <a:buFont typeface="Proxima Nova"/>
              <a:buChar char="●"/>
            </a:pPr>
            <a:r>
              <a:rPr b="1" lang="fr-FR" sz="1600">
                <a:latin typeface="Proxima Nova"/>
                <a:ea typeface="Proxima Nova"/>
                <a:cs typeface="Proxima Nova"/>
                <a:sym typeface="Proxima Nova"/>
              </a:rPr>
              <a:t>Apatride :</a:t>
            </a:r>
            <a:r>
              <a:rPr lang="fr-FR" sz="1600">
                <a:latin typeface="Proxima Nova"/>
                <a:ea typeface="Proxima Nova"/>
                <a:cs typeface="Proxima Nova"/>
                <a:sym typeface="Proxima Nova"/>
              </a:rPr>
              <a:t> personne qui n’a jamais eu de nationalité ou a perdu sa nationalité.</a:t>
            </a:r>
            <a:endParaRPr sz="1600">
              <a:latin typeface="Proxima Nova"/>
              <a:ea typeface="Proxima Nova"/>
              <a:cs typeface="Proxima Nova"/>
              <a:sym typeface="Proxima Nova"/>
            </a:endParaRPr>
          </a:p>
          <a:p>
            <a:pPr indent="-330200" lvl="0" marL="457200" marR="0" rtl="0" algn="l">
              <a:lnSpc>
                <a:spcPct val="115000"/>
              </a:lnSpc>
              <a:spcBef>
                <a:spcPts val="500"/>
              </a:spcBef>
              <a:spcAft>
                <a:spcPts val="500"/>
              </a:spcAft>
              <a:buClr>
                <a:srgbClr val="FAEB00"/>
              </a:buClr>
              <a:buSzPts val="1600"/>
              <a:buFont typeface="Proxima Nova"/>
              <a:buChar char="●"/>
            </a:pPr>
            <a:r>
              <a:rPr b="1" lang="fr-FR" sz="1600">
                <a:latin typeface="Proxima Nova"/>
                <a:ea typeface="Proxima Nova"/>
                <a:cs typeface="Proxima Nova"/>
                <a:sym typeface="Proxima Nova"/>
              </a:rPr>
              <a:t>Demandeur d’asile : </a:t>
            </a:r>
            <a:r>
              <a:rPr lang="fr-FR" sz="1600">
                <a:latin typeface="Proxima Nova"/>
                <a:ea typeface="Proxima Nova"/>
                <a:cs typeface="Proxima Nova"/>
                <a:sym typeface="Proxima Nova"/>
              </a:rPr>
              <a:t>personne qui sollicite une protection internationale hors des frontières de son pays, mais qui n’a pas encore été reconnue comme réfugié.</a:t>
            </a:r>
            <a:endParaRPr sz="1600">
              <a:latin typeface="Proxima Nova"/>
              <a:ea typeface="Proxima Nova"/>
              <a:cs typeface="Proxima Nova"/>
              <a:sym typeface="Proxima Nova"/>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8" name="Shape 578"/>
        <p:cNvGrpSpPr/>
        <p:nvPr/>
      </p:nvGrpSpPr>
      <p:grpSpPr>
        <a:xfrm>
          <a:off x="0" y="0"/>
          <a:ext cx="0" cy="0"/>
          <a:chOff x="0" y="0"/>
          <a:chExt cx="0" cy="0"/>
        </a:xfrm>
      </p:grpSpPr>
      <p:sp>
        <p:nvSpPr>
          <p:cNvPr id="579" name="Google Shape;579;p68"/>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0" name="Google Shape;580;p68"/>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marR="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La Plateforme CWC</a:t>
            </a:r>
            <a:endParaRPr b="0" sz="2800">
              <a:solidFill>
                <a:schemeClr val="lt1"/>
              </a:solidFill>
              <a:latin typeface="Proxima Nova"/>
              <a:ea typeface="Proxima Nova"/>
              <a:cs typeface="Proxima Nova"/>
              <a:sym typeface="Proxima Nova"/>
            </a:endParaRPr>
          </a:p>
        </p:txBody>
      </p:sp>
      <p:pic>
        <p:nvPicPr>
          <p:cNvPr id="581" name="Google Shape;581;p68"/>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582" name="Google Shape;582;p68"/>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
        <p:nvSpPr>
          <p:cNvPr id="583" name="Google Shape;583;p68"/>
          <p:cNvSpPr txBox="1"/>
          <p:nvPr/>
        </p:nvSpPr>
        <p:spPr>
          <a:xfrm>
            <a:off x="613900" y="1367450"/>
            <a:ext cx="7733700" cy="2809200"/>
          </a:xfrm>
          <a:prstGeom prst="rect">
            <a:avLst/>
          </a:prstGeom>
          <a:noFill/>
          <a:ln>
            <a:noFill/>
          </a:ln>
        </p:spPr>
        <p:txBody>
          <a:bodyPr anchorCtr="0" anchor="t" bIns="91425" lIns="91425" spcFirstLastPara="1" rIns="91425" wrap="square" tIns="91425">
            <a:spAutoFit/>
          </a:bodyPr>
          <a:lstStyle/>
          <a:p>
            <a:pPr indent="-336550" lvl="0" marL="457200" marR="0" rtl="0" algn="l">
              <a:lnSpc>
                <a:spcPct val="115000"/>
              </a:lnSpc>
              <a:spcBef>
                <a:spcPts val="0"/>
              </a:spcBef>
              <a:spcAft>
                <a:spcPts val="0"/>
              </a:spcAft>
              <a:buClr>
                <a:srgbClr val="FAEB00"/>
              </a:buClr>
              <a:buSzPts val="1700"/>
              <a:buFont typeface="Proxima Nova"/>
              <a:buChar char="●"/>
            </a:pPr>
            <a:r>
              <a:rPr lang="fr-FR" sz="1700">
                <a:latin typeface="Proxima Nova"/>
                <a:ea typeface="Proxima Nova"/>
                <a:cs typeface="Proxima Nova"/>
                <a:sym typeface="Proxima Nova"/>
              </a:rPr>
              <a:t>Le site </a:t>
            </a:r>
            <a:r>
              <a:rPr lang="fr-FR" sz="1700" u="sng">
                <a:solidFill>
                  <a:srgbClr val="0000FF"/>
                </a:solidFill>
                <a:latin typeface="Proxima Nova"/>
                <a:ea typeface="Proxima Nova"/>
                <a:cs typeface="Proxima Nova"/>
                <a:sym typeface="Proxima Nova"/>
                <a:hlinkClick r:id="rId4">
                  <a:extLst>
                    <a:ext uri="{A12FA001-AC4F-418D-AE19-62706E023703}">
                      <ahyp:hlinkClr val="tx"/>
                    </a:ext>
                  </a:extLst>
                </a:hlinkClick>
              </a:rPr>
              <a:t>cwc.westafrica.exposed</a:t>
            </a:r>
            <a:r>
              <a:rPr lang="fr-FR" sz="1700" u="sng">
                <a:solidFill>
                  <a:srgbClr val="0000FF"/>
                </a:solidFill>
                <a:latin typeface="Proxima Nova"/>
                <a:ea typeface="Proxima Nova"/>
                <a:cs typeface="Proxima Nova"/>
                <a:sym typeface="Proxima Nova"/>
              </a:rPr>
              <a:t> </a:t>
            </a:r>
            <a:r>
              <a:rPr lang="fr-FR" sz="1700">
                <a:latin typeface="Proxima Nova"/>
                <a:ea typeface="Proxima Nova"/>
                <a:cs typeface="Proxima Nova"/>
                <a:sym typeface="Proxima Nova"/>
              </a:rPr>
              <a:t>est une plateforme est destinée à soutenir les mobilisateurs communautaires et les travailleurs humanitaires dans leurs activités de protection et d’engagement communautaire.</a:t>
            </a:r>
            <a:endParaRPr sz="1700">
              <a:latin typeface="Proxima Nova"/>
              <a:ea typeface="Proxima Nova"/>
              <a:cs typeface="Proxima Nova"/>
              <a:sym typeface="Proxima Nova"/>
            </a:endParaRPr>
          </a:p>
          <a:p>
            <a:pPr indent="-336550" lvl="0" marL="457200" marR="0" rtl="0" algn="l">
              <a:lnSpc>
                <a:spcPct val="115000"/>
              </a:lnSpc>
              <a:spcBef>
                <a:spcPts val="1000"/>
              </a:spcBef>
              <a:spcAft>
                <a:spcPts val="0"/>
              </a:spcAft>
              <a:buClr>
                <a:srgbClr val="FAEB00"/>
              </a:buClr>
              <a:buSzPts val="1700"/>
              <a:buFont typeface="Proxima Nova"/>
              <a:buChar char="●"/>
            </a:pPr>
            <a:r>
              <a:rPr lang="fr-FR" sz="1700">
                <a:latin typeface="Proxima Nova"/>
                <a:ea typeface="Proxima Nova"/>
                <a:cs typeface="Proxima Nova"/>
                <a:sym typeface="Proxima Nova"/>
              </a:rPr>
              <a:t>Vous y trouverez de nombreuses ressources (audios, vidéos, notes de guidance, recommandations, rapports…)  pour favoriser l’engagement communautaire et faciliter la communication.</a:t>
            </a:r>
            <a:endParaRPr sz="1700">
              <a:latin typeface="Proxima Nova"/>
              <a:ea typeface="Proxima Nova"/>
              <a:cs typeface="Proxima Nova"/>
              <a:sym typeface="Proxima Nova"/>
            </a:endParaRPr>
          </a:p>
          <a:p>
            <a:pPr indent="-336550" lvl="0" marL="457200" marR="0" rtl="0" algn="l">
              <a:lnSpc>
                <a:spcPct val="115000"/>
              </a:lnSpc>
              <a:spcBef>
                <a:spcPts val="1000"/>
              </a:spcBef>
              <a:spcAft>
                <a:spcPts val="1000"/>
              </a:spcAft>
              <a:buClr>
                <a:srgbClr val="FAEB00"/>
              </a:buClr>
              <a:buSzPts val="1700"/>
              <a:buFont typeface="Proxima Nova"/>
              <a:buChar char="●"/>
            </a:pPr>
            <a:r>
              <a:rPr lang="fr-FR" sz="1700">
                <a:latin typeface="Proxima Nova"/>
                <a:ea typeface="Proxima Nova"/>
                <a:cs typeface="Proxima Nova"/>
                <a:sym typeface="Proxima Nova"/>
              </a:rPr>
              <a:t>Les ressources sont disponibles en français, en anglais et dans une dizaine de langues locales (Fulfulde, Haoussa, Kanuri, Bambara, Tamasheq…)</a:t>
            </a:r>
            <a:endParaRPr sz="1700">
              <a:latin typeface="Proxima Nova"/>
              <a:ea typeface="Proxima Nova"/>
              <a:cs typeface="Proxima Nova"/>
              <a:sym typeface="Proxima Nova"/>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7" name="Shape 587"/>
        <p:cNvGrpSpPr/>
        <p:nvPr/>
      </p:nvGrpSpPr>
      <p:grpSpPr>
        <a:xfrm>
          <a:off x="0" y="0"/>
          <a:ext cx="0" cy="0"/>
          <a:chOff x="0" y="0"/>
          <a:chExt cx="0" cy="0"/>
        </a:xfrm>
      </p:grpSpPr>
      <p:sp>
        <p:nvSpPr>
          <p:cNvPr id="588" name="Google Shape;588;p69"/>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9" name="Google Shape;589;p69"/>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marR="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Lutte contre l'exploitation, les abus et le harcèlement sexuels (PSEA)</a:t>
            </a:r>
            <a:endParaRPr b="0" sz="2800">
              <a:solidFill>
                <a:schemeClr val="lt1"/>
              </a:solidFill>
              <a:latin typeface="Proxima Nova"/>
              <a:ea typeface="Proxima Nova"/>
              <a:cs typeface="Proxima Nova"/>
              <a:sym typeface="Proxima Nova"/>
            </a:endParaRPr>
          </a:p>
        </p:txBody>
      </p:sp>
      <p:pic>
        <p:nvPicPr>
          <p:cNvPr id="590" name="Google Shape;590;p69"/>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591" name="Google Shape;591;p69"/>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
        <p:nvSpPr>
          <p:cNvPr id="592" name="Google Shape;592;p69"/>
          <p:cNvSpPr txBox="1"/>
          <p:nvPr/>
        </p:nvSpPr>
        <p:spPr>
          <a:xfrm>
            <a:off x="613900" y="1215050"/>
            <a:ext cx="7733700" cy="1778400"/>
          </a:xfrm>
          <a:prstGeom prst="rect">
            <a:avLst/>
          </a:prstGeom>
          <a:noFill/>
          <a:ln>
            <a:noFill/>
          </a:ln>
        </p:spPr>
        <p:txBody>
          <a:bodyPr anchorCtr="0" anchor="t" bIns="91425" lIns="91425" spcFirstLastPara="1" rIns="91425" wrap="square" tIns="91425">
            <a:spAutoFit/>
          </a:bodyPr>
          <a:lstStyle/>
          <a:p>
            <a:pPr indent="-336550" lvl="0" marL="457200" marR="0" rtl="0" algn="l">
              <a:lnSpc>
                <a:spcPct val="115000"/>
              </a:lnSpc>
              <a:spcBef>
                <a:spcPts val="0"/>
              </a:spcBef>
              <a:spcAft>
                <a:spcPts val="0"/>
              </a:spcAft>
              <a:buClr>
                <a:srgbClr val="FAEB00"/>
              </a:buClr>
              <a:buSzPts val="1700"/>
              <a:buFont typeface="Proxima Nova"/>
              <a:buChar char="●"/>
            </a:pPr>
            <a:r>
              <a:rPr lang="fr-FR" sz="1700">
                <a:latin typeface="Proxima Nova"/>
                <a:ea typeface="Proxima Nova"/>
                <a:cs typeface="Proxima Nova"/>
                <a:sym typeface="Proxima Nova"/>
              </a:rPr>
              <a:t>Chaque année, plusieurs milliers de personnes sont bénéficiaires de l'aide humanitaire qui est un droit et ne peut être échangé contre des faveurs sexuelles ou autre service.</a:t>
            </a:r>
            <a:endParaRPr sz="1700">
              <a:latin typeface="Proxima Nova"/>
              <a:ea typeface="Proxima Nova"/>
              <a:cs typeface="Proxima Nova"/>
              <a:sym typeface="Proxima Nova"/>
            </a:endParaRPr>
          </a:p>
          <a:p>
            <a:pPr indent="-336550" lvl="0" marL="457200" marR="0" rtl="0" algn="l">
              <a:lnSpc>
                <a:spcPct val="115000"/>
              </a:lnSpc>
              <a:spcBef>
                <a:spcPts val="1000"/>
              </a:spcBef>
              <a:spcAft>
                <a:spcPts val="1000"/>
              </a:spcAft>
              <a:buClr>
                <a:srgbClr val="FAEB00"/>
              </a:buClr>
              <a:buSzPts val="1700"/>
              <a:buFont typeface="Proxima Nova"/>
              <a:buChar char="●"/>
            </a:pPr>
            <a:r>
              <a:rPr b="1" lang="fr-FR" sz="1700">
                <a:latin typeface="Proxima Nova"/>
                <a:ea typeface="Proxima Nova"/>
                <a:cs typeface="Proxima Nova"/>
                <a:sym typeface="Proxima Nova"/>
              </a:rPr>
              <a:t>Si vous êtes témoins d’abus et si vous avez subi vous-mêmes des abus, que faites-vous ?</a:t>
            </a:r>
            <a:endParaRPr b="1" sz="1700">
              <a:latin typeface="Proxima Nova"/>
              <a:ea typeface="Proxima Nova"/>
              <a:cs typeface="Proxima Nova"/>
              <a:sym typeface="Proxima Nova"/>
            </a:endParaRPr>
          </a:p>
        </p:txBody>
      </p:sp>
      <p:graphicFrame>
        <p:nvGraphicFramePr>
          <p:cNvPr id="593" name="Google Shape;593;p69"/>
          <p:cNvGraphicFramePr/>
          <p:nvPr/>
        </p:nvGraphicFramePr>
        <p:xfrm>
          <a:off x="873725" y="3132363"/>
          <a:ext cx="3000000" cy="3000000"/>
        </p:xfrm>
        <a:graphic>
          <a:graphicData uri="http://schemas.openxmlformats.org/drawingml/2006/table">
            <a:tbl>
              <a:tblPr>
                <a:noFill/>
                <a:tableStyleId>{93B72C22-9CE2-4858-AD58-F9E35DFC8343}</a:tableStyleId>
              </a:tblPr>
              <a:tblGrid>
                <a:gridCol w="7346500"/>
              </a:tblGrid>
              <a:tr h="611350">
                <a:tc>
                  <a:txBody>
                    <a:bodyPr/>
                    <a:lstStyle/>
                    <a:p>
                      <a:pPr indent="0" lvl="0" marL="540000" rtl="0" algn="l">
                        <a:lnSpc>
                          <a:spcPct val="115000"/>
                        </a:lnSpc>
                        <a:spcBef>
                          <a:spcPts val="300"/>
                        </a:spcBef>
                        <a:spcAft>
                          <a:spcPts val="0"/>
                        </a:spcAft>
                        <a:buClr>
                          <a:schemeClr val="dk1"/>
                        </a:buClr>
                        <a:buSzPts val="1100"/>
                        <a:buFont typeface="Arial"/>
                        <a:buNone/>
                      </a:pPr>
                      <a:r>
                        <a:rPr lang="fr-FR">
                          <a:solidFill>
                            <a:schemeClr val="dk1"/>
                          </a:solidFill>
                          <a:latin typeface="Proxima Nova"/>
                          <a:ea typeface="Proxima Nova"/>
                          <a:cs typeface="Proxima Nova"/>
                          <a:sym typeface="Proxima Nova"/>
                        </a:rPr>
                        <a:t>Si vous êtes témoins d’abus et si vous avez subi vous-mêmes des abus, contactez le HCR. Votre signalement restera totalement anonyme.</a:t>
                      </a:r>
                      <a:endParaRPr b="1">
                        <a:solidFill>
                          <a:schemeClr val="dk1"/>
                        </a:solidFill>
                        <a:latin typeface="Proxima Nova"/>
                        <a:ea typeface="Proxima Nova"/>
                        <a:cs typeface="Proxima Nova"/>
                        <a:sym typeface="Proxima Nova"/>
                      </a:endParaRPr>
                    </a:p>
                    <a:p>
                      <a:pPr indent="-178899" lvl="0" marL="809999" rtl="0" algn="l">
                        <a:lnSpc>
                          <a:spcPct val="115000"/>
                        </a:lnSpc>
                        <a:spcBef>
                          <a:spcPts val="0"/>
                        </a:spcBef>
                        <a:spcAft>
                          <a:spcPts val="0"/>
                        </a:spcAft>
                        <a:buClr>
                          <a:schemeClr val="dk1"/>
                        </a:buClr>
                        <a:buSzPts val="1400"/>
                        <a:buFont typeface="Proxima Nova"/>
                        <a:buChar char="●"/>
                      </a:pPr>
                      <a:r>
                        <a:rPr b="1" lang="fr-FR">
                          <a:solidFill>
                            <a:schemeClr val="dk1"/>
                          </a:solidFill>
                          <a:latin typeface="Proxima Nova"/>
                          <a:ea typeface="Proxima Nova"/>
                          <a:cs typeface="Proxima Nova"/>
                          <a:sym typeface="Proxima Nova"/>
                        </a:rPr>
                        <a:t>Courrier électronique confidentiel :  </a:t>
                      </a:r>
                      <a:r>
                        <a:rPr b="1" lang="fr-FR" u="sng">
                          <a:solidFill>
                            <a:srgbClr val="0000FF"/>
                          </a:solidFill>
                          <a:latin typeface="Proxima Nova"/>
                          <a:ea typeface="Proxima Nova"/>
                          <a:cs typeface="Proxima Nova"/>
                          <a:sym typeface="Proxima Nova"/>
                          <a:hlinkClick r:id="rId4">
                            <a:extLst>
                              <a:ext uri="{A12FA001-AC4F-418D-AE19-62706E023703}">
                                <ahyp:hlinkClr val="tx"/>
                              </a:ext>
                            </a:extLst>
                          </a:hlinkClick>
                        </a:rPr>
                        <a:t>mlibasupport@unhcr.org</a:t>
                      </a:r>
                      <a:r>
                        <a:rPr b="1" lang="fr-FR">
                          <a:solidFill>
                            <a:schemeClr val="dk1"/>
                          </a:solidFill>
                          <a:latin typeface="Proxima Nova"/>
                          <a:ea typeface="Proxima Nova"/>
                          <a:cs typeface="Proxima Nova"/>
                          <a:sym typeface="Proxima Nova"/>
                        </a:rPr>
                        <a:t>   </a:t>
                      </a:r>
                      <a:endParaRPr b="1">
                        <a:solidFill>
                          <a:schemeClr val="dk1"/>
                        </a:solidFill>
                        <a:latin typeface="Proxima Nova"/>
                        <a:ea typeface="Proxima Nova"/>
                        <a:cs typeface="Proxima Nova"/>
                        <a:sym typeface="Proxima Nova"/>
                      </a:endParaRPr>
                    </a:p>
                    <a:p>
                      <a:pPr indent="-178899" lvl="0" marL="809999" rtl="0" algn="l">
                        <a:lnSpc>
                          <a:spcPct val="115000"/>
                        </a:lnSpc>
                        <a:spcBef>
                          <a:spcPts val="0"/>
                        </a:spcBef>
                        <a:spcAft>
                          <a:spcPts val="0"/>
                        </a:spcAft>
                        <a:buClr>
                          <a:schemeClr val="dk1"/>
                        </a:buClr>
                        <a:buSzPts val="1400"/>
                        <a:buFont typeface="Proxima Nova"/>
                        <a:buChar char="●"/>
                      </a:pPr>
                      <a:r>
                        <a:rPr b="1" lang="fr-FR">
                          <a:solidFill>
                            <a:schemeClr val="dk1"/>
                          </a:solidFill>
                          <a:latin typeface="Proxima Nova"/>
                          <a:ea typeface="Proxima Nova"/>
                          <a:cs typeface="Proxima Nova"/>
                          <a:sym typeface="Proxima Nova"/>
                        </a:rPr>
                        <a:t>Numéro vert (gratuit) : 80 00 22 44</a:t>
                      </a:r>
                      <a:endParaRPr b="1">
                        <a:solidFill>
                          <a:schemeClr val="dk1"/>
                        </a:solidFill>
                        <a:latin typeface="Proxima Nova"/>
                        <a:ea typeface="Proxima Nova"/>
                        <a:cs typeface="Proxima Nova"/>
                        <a:sym typeface="Proxima Nova"/>
                      </a:endParaRPr>
                    </a:p>
                    <a:p>
                      <a:pPr indent="-178899" lvl="0" marL="809999" rtl="0" algn="l">
                        <a:lnSpc>
                          <a:spcPct val="115000"/>
                        </a:lnSpc>
                        <a:spcBef>
                          <a:spcPts val="0"/>
                        </a:spcBef>
                        <a:spcAft>
                          <a:spcPts val="0"/>
                        </a:spcAft>
                        <a:buClr>
                          <a:schemeClr val="dk1"/>
                        </a:buClr>
                        <a:buSzPts val="1400"/>
                        <a:buFont typeface="Proxima Nova"/>
                        <a:buChar char="●"/>
                      </a:pPr>
                      <a:r>
                        <a:rPr b="1" lang="fr-FR">
                          <a:solidFill>
                            <a:schemeClr val="dk1"/>
                          </a:solidFill>
                          <a:latin typeface="Proxima Nova"/>
                          <a:ea typeface="Proxima Nova"/>
                          <a:cs typeface="Proxima Nova"/>
                          <a:sym typeface="Proxima Nova"/>
                        </a:rPr>
                        <a:t>Autre numéro : (+223) 77 83 22 45</a:t>
                      </a:r>
                      <a:endParaRPr b="1">
                        <a:latin typeface="Proxima Nova"/>
                        <a:ea typeface="Proxima Nova"/>
                        <a:cs typeface="Proxima Nova"/>
                        <a:sym typeface="Proxima Nova"/>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BAF5D"/>
                    </a:solidFill>
                  </a:tcPr>
                </a:tc>
              </a:tr>
            </a:tbl>
          </a:graphicData>
        </a:graphic>
      </p:graphicFrame>
      <p:pic>
        <p:nvPicPr>
          <p:cNvPr id="594" name="Google Shape;594;p69"/>
          <p:cNvPicPr preferRelativeResize="0"/>
          <p:nvPr/>
        </p:nvPicPr>
        <p:blipFill>
          <a:blip r:embed="rId5">
            <a:alphaModFix/>
          </a:blip>
          <a:stretch>
            <a:fillRect/>
          </a:stretch>
        </p:blipFill>
        <p:spPr>
          <a:xfrm>
            <a:off x="1017970" y="3272459"/>
            <a:ext cx="471275" cy="47127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8" name="Shape 598"/>
        <p:cNvGrpSpPr/>
        <p:nvPr/>
      </p:nvGrpSpPr>
      <p:grpSpPr>
        <a:xfrm>
          <a:off x="0" y="0"/>
          <a:ext cx="0" cy="0"/>
          <a:chOff x="0" y="0"/>
          <a:chExt cx="0" cy="0"/>
        </a:xfrm>
      </p:grpSpPr>
      <p:sp>
        <p:nvSpPr>
          <p:cNvPr id="599" name="Google Shape;599;p70"/>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0" name="Google Shape;600;p70"/>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marR="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L</a:t>
            </a:r>
            <a:r>
              <a:rPr b="0" lang="fr-FR" sz="2800">
                <a:solidFill>
                  <a:schemeClr val="lt1"/>
                </a:solidFill>
                <a:latin typeface="Proxima Nova"/>
                <a:ea typeface="Proxima Nova"/>
                <a:cs typeface="Proxima Nova"/>
                <a:sym typeface="Proxima Nova"/>
              </a:rPr>
              <a:t>e Projet 21 : Collecte de données et redevabilité</a:t>
            </a:r>
            <a:endParaRPr b="0" sz="2800">
              <a:solidFill>
                <a:schemeClr val="lt1"/>
              </a:solidFill>
              <a:latin typeface="Proxima Nova"/>
              <a:ea typeface="Proxima Nova"/>
              <a:cs typeface="Proxima Nova"/>
              <a:sym typeface="Proxima Nova"/>
            </a:endParaRPr>
          </a:p>
        </p:txBody>
      </p:sp>
      <p:pic>
        <p:nvPicPr>
          <p:cNvPr id="601" name="Google Shape;601;p70"/>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602" name="Google Shape;602;p70"/>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
        <p:nvSpPr>
          <p:cNvPr id="603" name="Google Shape;603;p70"/>
          <p:cNvSpPr txBox="1"/>
          <p:nvPr/>
        </p:nvSpPr>
        <p:spPr>
          <a:xfrm>
            <a:off x="613900" y="1443650"/>
            <a:ext cx="7880700" cy="2636700"/>
          </a:xfrm>
          <a:prstGeom prst="rect">
            <a:avLst/>
          </a:prstGeom>
          <a:noFill/>
          <a:ln>
            <a:noFill/>
          </a:ln>
        </p:spPr>
        <p:txBody>
          <a:bodyPr anchorCtr="0" anchor="t" bIns="91425" lIns="91425" spcFirstLastPara="1" rIns="91425" wrap="square" tIns="91425">
            <a:spAutoFit/>
          </a:bodyPr>
          <a:lstStyle/>
          <a:p>
            <a:pPr indent="-336550" lvl="0" marL="457200" marR="0" rtl="0" algn="l">
              <a:lnSpc>
                <a:spcPct val="115000"/>
              </a:lnSpc>
              <a:spcBef>
                <a:spcPts val="0"/>
              </a:spcBef>
              <a:spcAft>
                <a:spcPts val="0"/>
              </a:spcAft>
              <a:buClr>
                <a:srgbClr val="FAEB00"/>
              </a:buClr>
              <a:buSzPts val="1700"/>
              <a:buFont typeface="Proxima Nova"/>
              <a:buChar char="●"/>
            </a:pPr>
            <a:r>
              <a:rPr lang="fr-FR" sz="1700">
                <a:latin typeface="Proxima Nova"/>
                <a:ea typeface="Proxima Nova"/>
                <a:cs typeface="Proxima Nova"/>
                <a:sym typeface="Proxima Nova"/>
              </a:rPr>
              <a:t>C’est </a:t>
            </a:r>
            <a:r>
              <a:rPr lang="fr-FR" sz="1700">
                <a:latin typeface="Proxima Nova"/>
                <a:ea typeface="Proxima Nova"/>
                <a:cs typeface="Proxima Nova"/>
                <a:sym typeface="Proxima Nova"/>
              </a:rPr>
              <a:t>un pilote innovant de collecte et d’analyse d’information régulières</a:t>
            </a:r>
            <a:endParaRPr sz="1700">
              <a:latin typeface="Proxima Nova"/>
              <a:ea typeface="Proxima Nova"/>
              <a:cs typeface="Proxima Nova"/>
              <a:sym typeface="Proxima Nova"/>
            </a:endParaRPr>
          </a:p>
          <a:p>
            <a:pPr indent="-336550" lvl="0" marL="457200" marR="0" rtl="0" algn="l">
              <a:lnSpc>
                <a:spcPct val="115000"/>
              </a:lnSpc>
              <a:spcBef>
                <a:spcPts val="1000"/>
              </a:spcBef>
              <a:spcAft>
                <a:spcPts val="0"/>
              </a:spcAft>
              <a:buClr>
                <a:srgbClr val="FAEB00"/>
              </a:buClr>
              <a:buSzPts val="1700"/>
              <a:buFont typeface="Proxima Nova"/>
              <a:buChar char="●"/>
            </a:pPr>
            <a:r>
              <a:rPr lang="fr-FR" sz="1700">
                <a:latin typeface="Proxima Nova"/>
                <a:ea typeface="Proxima Nova"/>
                <a:cs typeface="Proxima Nova"/>
                <a:sym typeface="Proxima Nova"/>
              </a:rPr>
              <a:t>Les données sont collectées par les moniteurs sur le terrain équipés de tablettes ou de Smartphones en utilisant </a:t>
            </a:r>
            <a:r>
              <a:rPr b="1" lang="fr-FR" sz="1700">
                <a:solidFill>
                  <a:schemeClr val="dk1"/>
                </a:solidFill>
                <a:latin typeface="Proxima Nova"/>
                <a:ea typeface="Proxima Nova"/>
                <a:cs typeface="Proxima Nova"/>
                <a:sym typeface="Proxima Nova"/>
              </a:rPr>
              <a:t>KoBo Collect</a:t>
            </a:r>
            <a:endParaRPr b="1" sz="1700">
              <a:latin typeface="Proxima Nova"/>
              <a:ea typeface="Proxima Nova"/>
              <a:cs typeface="Proxima Nova"/>
              <a:sym typeface="Proxima Nova"/>
            </a:endParaRPr>
          </a:p>
          <a:p>
            <a:pPr indent="-336550" lvl="0" marL="457200" marR="0" rtl="0" algn="l">
              <a:lnSpc>
                <a:spcPct val="115000"/>
              </a:lnSpc>
              <a:spcBef>
                <a:spcPts val="1000"/>
              </a:spcBef>
              <a:spcAft>
                <a:spcPts val="0"/>
              </a:spcAft>
              <a:buClr>
                <a:srgbClr val="FAEB00"/>
              </a:buClr>
              <a:buSzPts val="1700"/>
              <a:buFont typeface="Proxima Nova"/>
              <a:buChar char="●"/>
            </a:pPr>
            <a:r>
              <a:rPr lang="fr-FR" sz="1700">
                <a:latin typeface="Proxima Nova"/>
                <a:ea typeface="Proxima Nova"/>
                <a:cs typeface="Proxima Nova"/>
                <a:sym typeface="Proxima Nova"/>
              </a:rPr>
              <a:t>La phase pilote du Projet 21 se focalise sur la zone du Liptako-gourma (ou “zone des trois frontières”) chevauchant le </a:t>
            </a:r>
            <a:r>
              <a:rPr b="1" lang="fr-FR" sz="1700">
                <a:latin typeface="Proxima Nova"/>
                <a:ea typeface="Proxima Nova"/>
                <a:cs typeface="Proxima Nova"/>
                <a:sym typeface="Proxima Nova"/>
              </a:rPr>
              <a:t>Burkina Faso, le Mali et le Niger</a:t>
            </a:r>
            <a:endParaRPr b="1" sz="1700">
              <a:latin typeface="Proxima Nova"/>
              <a:ea typeface="Proxima Nova"/>
              <a:cs typeface="Proxima Nova"/>
              <a:sym typeface="Proxima Nova"/>
            </a:endParaRPr>
          </a:p>
          <a:p>
            <a:pPr indent="-336550" lvl="0" marL="457200" marR="0" rtl="0" algn="l">
              <a:lnSpc>
                <a:spcPct val="115000"/>
              </a:lnSpc>
              <a:spcBef>
                <a:spcPts val="1000"/>
              </a:spcBef>
              <a:spcAft>
                <a:spcPts val="1000"/>
              </a:spcAft>
              <a:buClr>
                <a:srgbClr val="FAEB00"/>
              </a:buClr>
              <a:buSzPts val="1700"/>
              <a:buFont typeface="Proxima Nova"/>
              <a:buChar char="●"/>
            </a:pPr>
            <a:r>
              <a:rPr lang="fr-FR" sz="1700">
                <a:latin typeface="Proxima Nova"/>
                <a:ea typeface="Proxima Nova"/>
                <a:cs typeface="Proxima Nova"/>
                <a:sym typeface="Proxima Nova"/>
              </a:rPr>
              <a:t>Le projet couvre ainsi 429 villages au Burkina Faso, 855 villages au Mali et 1 947 villages au Niger.”</a:t>
            </a:r>
            <a:endParaRPr sz="1700">
              <a:latin typeface="Proxima Nova"/>
              <a:ea typeface="Proxima Nova"/>
              <a:cs typeface="Proxima Nova"/>
              <a:sym typeface="Proxima Nova"/>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7" name="Shape 607"/>
        <p:cNvGrpSpPr/>
        <p:nvPr/>
      </p:nvGrpSpPr>
      <p:grpSpPr>
        <a:xfrm>
          <a:off x="0" y="0"/>
          <a:ext cx="0" cy="0"/>
          <a:chOff x="0" y="0"/>
          <a:chExt cx="0" cy="0"/>
        </a:xfrm>
      </p:grpSpPr>
      <p:sp>
        <p:nvSpPr>
          <p:cNvPr id="608" name="Google Shape;608;p71"/>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9" name="Google Shape;609;p71"/>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marR="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Mener des enquêtes terrain grâce à KoBo Collect</a:t>
            </a:r>
            <a:endParaRPr b="0" sz="2800">
              <a:solidFill>
                <a:schemeClr val="lt1"/>
              </a:solidFill>
              <a:latin typeface="Proxima Nova"/>
              <a:ea typeface="Proxima Nova"/>
              <a:cs typeface="Proxima Nova"/>
              <a:sym typeface="Proxima Nova"/>
            </a:endParaRPr>
          </a:p>
        </p:txBody>
      </p:sp>
      <p:pic>
        <p:nvPicPr>
          <p:cNvPr id="610" name="Google Shape;610;p71"/>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611" name="Google Shape;611;p71"/>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
        <p:nvSpPr>
          <p:cNvPr id="612" name="Google Shape;612;p71"/>
          <p:cNvSpPr txBox="1"/>
          <p:nvPr/>
        </p:nvSpPr>
        <p:spPr>
          <a:xfrm>
            <a:off x="406400" y="1450900"/>
            <a:ext cx="4571400" cy="2910000"/>
          </a:xfrm>
          <a:prstGeom prst="rect">
            <a:avLst/>
          </a:prstGeom>
          <a:noFill/>
          <a:ln>
            <a:noFill/>
          </a:ln>
        </p:spPr>
        <p:txBody>
          <a:bodyPr anchorCtr="0" anchor="t" bIns="0" lIns="0" spcFirstLastPara="1" rIns="0" wrap="square" tIns="12700">
            <a:noAutofit/>
          </a:bodyPr>
          <a:lstStyle/>
          <a:p>
            <a:pPr indent="0" lvl="0" marL="0" marR="5080" rtl="0" algn="l">
              <a:lnSpc>
                <a:spcPct val="128000"/>
              </a:lnSpc>
              <a:spcBef>
                <a:spcPts val="1000"/>
              </a:spcBef>
              <a:spcAft>
                <a:spcPts val="0"/>
              </a:spcAft>
              <a:buNone/>
            </a:pPr>
            <a:r>
              <a:rPr b="1" lang="fr-FR">
                <a:solidFill>
                  <a:srgbClr val="202124"/>
                </a:solidFill>
                <a:highlight>
                  <a:srgbClr val="FFFFFF"/>
                </a:highlight>
              </a:rPr>
              <a:t>Kobotoolbox</a:t>
            </a:r>
            <a:r>
              <a:rPr lang="fr-FR">
                <a:solidFill>
                  <a:srgbClr val="202124"/>
                </a:solidFill>
                <a:highlight>
                  <a:srgbClr val="FFFFFF"/>
                </a:highlight>
              </a:rPr>
              <a:t> est un outil gratuit adaptés aux utilisateurs qui se rendent sur des lieux de crises ou de catastrophes naturelles. </a:t>
            </a:r>
            <a:endParaRPr>
              <a:solidFill>
                <a:srgbClr val="202124"/>
              </a:solidFill>
              <a:highlight>
                <a:srgbClr val="FFFFFF"/>
              </a:highlight>
            </a:endParaRPr>
          </a:p>
          <a:p>
            <a:pPr indent="-317500" lvl="0" marL="457200" marR="5080" rtl="0" algn="l">
              <a:lnSpc>
                <a:spcPct val="128000"/>
              </a:lnSpc>
              <a:spcBef>
                <a:spcPts val="1000"/>
              </a:spcBef>
              <a:spcAft>
                <a:spcPts val="0"/>
              </a:spcAft>
              <a:buClr>
                <a:schemeClr val="accent3"/>
              </a:buClr>
              <a:buSzPts val="1400"/>
              <a:buChar char="●"/>
            </a:pPr>
            <a:r>
              <a:rPr lang="fr-FR">
                <a:solidFill>
                  <a:srgbClr val="202124"/>
                </a:solidFill>
                <a:highlight>
                  <a:srgbClr val="FFFFFF"/>
                </a:highlight>
              </a:rPr>
              <a:t>Il permet de collecter des informations, par exemple en faisant passer des questionnaires</a:t>
            </a:r>
            <a:endParaRPr>
              <a:solidFill>
                <a:srgbClr val="202124"/>
              </a:solidFill>
              <a:highlight>
                <a:srgbClr val="FFFFFF"/>
              </a:highlight>
            </a:endParaRPr>
          </a:p>
          <a:p>
            <a:pPr indent="-317500" lvl="0" marL="457200" marR="5080" rtl="0" algn="l">
              <a:lnSpc>
                <a:spcPct val="128000"/>
              </a:lnSpc>
              <a:spcBef>
                <a:spcPts val="0"/>
              </a:spcBef>
              <a:spcAft>
                <a:spcPts val="0"/>
              </a:spcAft>
              <a:buClr>
                <a:schemeClr val="accent3"/>
              </a:buClr>
              <a:buSzPts val="1400"/>
              <a:buChar char="●"/>
            </a:pPr>
            <a:r>
              <a:rPr lang="fr-FR">
                <a:solidFill>
                  <a:srgbClr val="202124"/>
                </a:solidFill>
                <a:highlight>
                  <a:srgbClr val="FFFFFF"/>
                </a:highlight>
              </a:rPr>
              <a:t>L’application fonctionne avec et sans internet</a:t>
            </a:r>
            <a:endParaRPr>
              <a:solidFill>
                <a:srgbClr val="202124"/>
              </a:solidFill>
              <a:highlight>
                <a:srgbClr val="FFFFFF"/>
              </a:highlight>
            </a:endParaRPr>
          </a:p>
          <a:p>
            <a:pPr indent="-317500" lvl="0" marL="457200" marR="5080" rtl="0" algn="l">
              <a:lnSpc>
                <a:spcPct val="128000"/>
              </a:lnSpc>
              <a:spcBef>
                <a:spcPts val="0"/>
              </a:spcBef>
              <a:spcAft>
                <a:spcPts val="0"/>
              </a:spcAft>
              <a:buClr>
                <a:schemeClr val="accent3"/>
              </a:buClr>
              <a:buSzPts val="1400"/>
              <a:buChar char="●"/>
            </a:pPr>
            <a:r>
              <a:rPr lang="fr-FR">
                <a:solidFill>
                  <a:srgbClr val="202124"/>
                </a:solidFill>
                <a:highlight>
                  <a:srgbClr val="FFFFFF"/>
                </a:highlight>
              </a:rPr>
              <a:t>Sur les téléphones, les tablettes et les </a:t>
            </a:r>
            <a:r>
              <a:rPr lang="fr-FR">
                <a:solidFill>
                  <a:srgbClr val="202124"/>
                </a:solidFill>
                <a:highlight>
                  <a:srgbClr val="FFFFFF"/>
                </a:highlight>
              </a:rPr>
              <a:t>ordinateurs</a:t>
            </a:r>
            <a:endParaRPr>
              <a:solidFill>
                <a:srgbClr val="202124"/>
              </a:solidFill>
              <a:highlight>
                <a:srgbClr val="FFFFFF"/>
              </a:highlight>
            </a:endParaRPr>
          </a:p>
          <a:p>
            <a:pPr indent="-317500" lvl="0" marL="457200" marR="5080" rtl="0" algn="l">
              <a:lnSpc>
                <a:spcPct val="128000"/>
              </a:lnSpc>
              <a:spcBef>
                <a:spcPts val="0"/>
              </a:spcBef>
              <a:spcAft>
                <a:spcPts val="0"/>
              </a:spcAft>
              <a:buClr>
                <a:schemeClr val="accent3"/>
              </a:buClr>
              <a:buSzPts val="1400"/>
              <a:buChar char="●"/>
            </a:pPr>
            <a:r>
              <a:rPr lang="fr-FR">
                <a:solidFill>
                  <a:srgbClr val="202124"/>
                </a:solidFill>
                <a:highlight>
                  <a:srgbClr val="FFFFFF"/>
                </a:highlight>
              </a:rPr>
              <a:t>Les informations </a:t>
            </a:r>
            <a:r>
              <a:rPr lang="fr-FR">
                <a:solidFill>
                  <a:srgbClr val="202124"/>
                </a:solidFill>
                <a:highlight>
                  <a:srgbClr val="FFFFFF"/>
                </a:highlight>
              </a:rPr>
              <a:t>recueillies</a:t>
            </a:r>
            <a:r>
              <a:rPr lang="fr-FR">
                <a:solidFill>
                  <a:srgbClr val="202124"/>
                </a:solidFill>
                <a:highlight>
                  <a:srgbClr val="FFFFFF"/>
                </a:highlight>
              </a:rPr>
              <a:t> sont protégées</a:t>
            </a:r>
            <a:endParaRPr>
              <a:solidFill>
                <a:srgbClr val="202124"/>
              </a:solidFill>
              <a:highlight>
                <a:srgbClr val="FFFFFF"/>
              </a:highlight>
            </a:endParaRPr>
          </a:p>
        </p:txBody>
      </p:sp>
      <p:pic>
        <p:nvPicPr>
          <p:cNvPr id="613" name="Google Shape;613;p71"/>
          <p:cNvPicPr preferRelativeResize="0"/>
          <p:nvPr/>
        </p:nvPicPr>
        <p:blipFill>
          <a:blip r:embed="rId4">
            <a:alphaModFix/>
          </a:blip>
          <a:stretch>
            <a:fillRect/>
          </a:stretch>
        </p:blipFill>
        <p:spPr>
          <a:xfrm>
            <a:off x="4871200" y="1640398"/>
            <a:ext cx="4272799" cy="2514025"/>
          </a:xfrm>
          <a:prstGeom prst="rect">
            <a:avLst/>
          </a:prstGeom>
          <a:noFill/>
          <a:ln>
            <a:noFill/>
          </a:ln>
        </p:spPr>
      </p:pic>
      <p:graphicFrame>
        <p:nvGraphicFramePr>
          <p:cNvPr id="614" name="Google Shape;614;p71"/>
          <p:cNvGraphicFramePr/>
          <p:nvPr/>
        </p:nvGraphicFramePr>
        <p:xfrm>
          <a:off x="340325" y="4122963"/>
          <a:ext cx="3000000" cy="3000000"/>
        </p:xfrm>
        <a:graphic>
          <a:graphicData uri="http://schemas.openxmlformats.org/drawingml/2006/table">
            <a:tbl>
              <a:tblPr>
                <a:noFill/>
                <a:tableStyleId>{93B72C22-9CE2-4858-AD58-F9E35DFC8343}</a:tableStyleId>
              </a:tblPr>
              <a:tblGrid>
                <a:gridCol w="6104450"/>
              </a:tblGrid>
              <a:tr h="611350">
                <a:tc>
                  <a:txBody>
                    <a:bodyPr/>
                    <a:lstStyle/>
                    <a:p>
                      <a:pPr indent="0" lvl="0" marL="540000" rtl="0" algn="l">
                        <a:lnSpc>
                          <a:spcPct val="115000"/>
                        </a:lnSpc>
                        <a:spcBef>
                          <a:spcPts val="300"/>
                        </a:spcBef>
                        <a:spcAft>
                          <a:spcPts val="0"/>
                        </a:spcAft>
                        <a:buClr>
                          <a:schemeClr val="dk1"/>
                        </a:buClr>
                        <a:buSzPts val="1100"/>
                        <a:buFont typeface="Arial"/>
                        <a:buNone/>
                      </a:pPr>
                      <a:r>
                        <a:rPr b="1" lang="fr-FR">
                          <a:solidFill>
                            <a:schemeClr val="dk1"/>
                          </a:solidFill>
                          <a:latin typeface="Proxima Nova"/>
                          <a:ea typeface="Proxima Nova"/>
                          <a:cs typeface="Proxima Nova"/>
                          <a:sym typeface="Proxima Nova"/>
                        </a:rPr>
                        <a:t>Si vous souhaitez apprendre à utiliser</a:t>
                      </a:r>
                      <a:r>
                        <a:rPr b="1" lang="fr-FR">
                          <a:solidFill>
                            <a:schemeClr val="dk1"/>
                          </a:solidFill>
                          <a:latin typeface="Proxima Nova"/>
                          <a:ea typeface="Proxima Nova"/>
                          <a:cs typeface="Proxima Nova"/>
                          <a:sym typeface="Proxima Nova"/>
                        </a:rPr>
                        <a:t> Kobo Collect et participer à des enquêtes terrain, contactez le HCR</a:t>
                      </a:r>
                      <a:endParaRPr b="1">
                        <a:solidFill>
                          <a:schemeClr val="dk1"/>
                        </a:solidFill>
                        <a:latin typeface="Proxima Nova"/>
                        <a:ea typeface="Proxima Nova"/>
                        <a:cs typeface="Proxima Nova"/>
                        <a:sym typeface="Proxima Nova"/>
                      </a:endParaRPr>
                    </a:p>
                  </a:txBody>
                  <a:tcPr marT="63500" marB="63500" marR="63500" marL="6350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FBAF5D"/>
                    </a:solidFill>
                  </a:tcPr>
                </a:tc>
              </a:tr>
            </a:tbl>
          </a:graphicData>
        </a:graphic>
      </p:graphicFrame>
      <p:pic>
        <p:nvPicPr>
          <p:cNvPr id="615" name="Google Shape;615;p71"/>
          <p:cNvPicPr preferRelativeResize="0"/>
          <p:nvPr/>
        </p:nvPicPr>
        <p:blipFill>
          <a:blip r:embed="rId5">
            <a:alphaModFix/>
          </a:blip>
          <a:stretch>
            <a:fillRect/>
          </a:stretch>
        </p:blipFill>
        <p:spPr>
          <a:xfrm>
            <a:off x="408370" y="4263059"/>
            <a:ext cx="471275" cy="471275"/>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9" name="Shape 619"/>
        <p:cNvGrpSpPr/>
        <p:nvPr/>
      </p:nvGrpSpPr>
      <p:grpSpPr>
        <a:xfrm>
          <a:off x="0" y="0"/>
          <a:ext cx="0" cy="0"/>
          <a:chOff x="0" y="0"/>
          <a:chExt cx="0" cy="0"/>
        </a:xfrm>
      </p:grpSpPr>
      <p:pic>
        <p:nvPicPr>
          <p:cNvPr id="620" name="Google Shape;620;p72"/>
          <p:cNvPicPr preferRelativeResize="0"/>
          <p:nvPr/>
        </p:nvPicPr>
        <p:blipFill rotWithShape="1">
          <a:blip r:embed="rId3">
            <a:alphaModFix/>
          </a:blip>
          <a:srcRect b="475" l="0" r="0" t="475"/>
          <a:stretch/>
        </p:blipFill>
        <p:spPr>
          <a:xfrm>
            <a:off x="0" y="0"/>
            <a:ext cx="9144000" cy="5143500"/>
          </a:xfrm>
          <a:prstGeom prst="rect">
            <a:avLst/>
          </a:prstGeom>
          <a:noFill/>
          <a:ln>
            <a:noFill/>
          </a:ln>
        </p:spPr>
      </p:pic>
      <p:sp>
        <p:nvSpPr>
          <p:cNvPr id="621" name="Google Shape;621;p72"/>
          <p:cNvSpPr/>
          <p:nvPr/>
        </p:nvSpPr>
        <p:spPr>
          <a:xfrm>
            <a:off x="0" y="0"/>
            <a:ext cx="9144000" cy="5143500"/>
          </a:xfrm>
          <a:prstGeom prst="rect">
            <a:avLst/>
          </a:prstGeom>
          <a:solidFill>
            <a:srgbClr val="01579B">
              <a:alpha val="789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2" name="Google Shape;622;p72"/>
          <p:cNvSpPr txBox="1"/>
          <p:nvPr>
            <p:ph idx="1" type="body"/>
          </p:nvPr>
        </p:nvSpPr>
        <p:spPr>
          <a:xfrm>
            <a:off x="812125" y="2774950"/>
            <a:ext cx="5954700" cy="779400"/>
          </a:xfrm>
          <a:prstGeom prst="rect">
            <a:avLst/>
          </a:prstGeom>
          <a:noFill/>
          <a:ln>
            <a:noFill/>
          </a:ln>
        </p:spPr>
        <p:txBody>
          <a:bodyPr anchorCtr="0" anchor="t" bIns="91425" lIns="91425" spcFirstLastPara="1" rIns="91425" wrap="square" tIns="91425">
            <a:noAutofit/>
          </a:bodyPr>
          <a:lstStyle/>
          <a:p>
            <a:pPr indent="0" lvl="0" marL="0" marR="572174" rtl="0" algn="l">
              <a:spcBef>
                <a:spcPts val="0"/>
              </a:spcBef>
              <a:spcAft>
                <a:spcPts val="0"/>
              </a:spcAft>
              <a:buClr>
                <a:schemeClr val="dk1"/>
              </a:buClr>
              <a:buSzPts val="1100"/>
              <a:buFont typeface="Arial"/>
              <a:buNone/>
            </a:pPr>
            <a:r>
              <a:rPr lang="fr-FR" sz="3600">
                <a:solidFill>
                  <a:schemeClr val="lt1"/>
                </a:solidFill>
                <a:latin typeface="Proxima Nova Semibold"/>
                <a:ea typeface="Proxima Nova Semibold"/>
                <a:cs typeface="Proxima Nova Semibold"/>
                <a:sym typeface="Proxima Nova Semibold"/>
              </a:rPr>
              <a:t>5.  Conseils pour les formateurs</a:t>
            </a:r>
            <a:endParaRPr sz="3600">
              <a:solidFill>
                <a:schemeClr val="lt1"/>
              </a:solidFill>
              <a:latin typeface="Proxima Nova Semibold"/>
              <a:ea typeface="Proxima Nova Semibold"/>
              <a:cs typeface="Proxima Nova Semibold"/>
              <a:sym typeface="Proxima Nova Semibold"/>
            </a:endParaRPr>
          </a:p>
          <a:p>
            <a:pPr indent="0" lvl="0" marL="0" marR="0" rtl="0" algn="l">
              <a:lnSpc>
                <a:spcPct val="100000"/>
              </a:lnSpc>
              <a:spcBef>
                <a:spcPts val="600"/>
              </a:spcBef>
              <a:spcAft>
                <a:spcPts val="0"/>
              </a:spcAft>
              <a:buSzPts val="1800"/>
              <a:buNone/>
            </a:pPr>
            <a:r>
              <a:t/>
            </a:r>
            <a:endParaRPr sz="3800">
              <a:solidFill>
                <a:schemeClr val="lt1"/>
              </a:solidFill>
              <a:latin typeface="Proxima Nova"/>
              <a:ea typeface="Proxima Nova"/>
              <a:cs typeface="Proxima Nova"/>
              <a:sym typeface="Proxima Nova"/>
            </a:endParaRPr>
          </a:p>
        </p:txBody>
      </p:sp>
      <p:pic>
        <p:nvPicPr>
          <p:cNvPr id="623" name="Google Shape;623;p72"/>
          <p:cNvPicPr preferRelativeResize="0"/>
          <p:nvPr/>
        </p:nvPicPr>
        <p:blipFill>
          <a:blip r:embed="rId4">
            <a:alphaModFix/>
          </a:blip>
          <a:stretch>
            <a:fillRect/>
          </a:stretch>
        </p:blipFill>
        <p:spPr>
          <a:xfrm>
            <a:off x="1088050" y="1286062"/>
            <a:ext cx="1231500" cy="123150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7" name="Shape 627"/>
        <p:cNvGrpSpPr/>
        <p:nvPr/>
      </p:nvGrpSpPr>
      <p:grpSpPr>
        <a:xfrm>
          <a:off x="0" y="0"/>
          <a:ext cx="0" cy="0"/>
          <a:chOff x="0" y="0"/>
          <a:chExt cx="0" cy="0"/>
        </a:xfrm>
      </p:grpSpPr>
      <p:sp>
        <p:nvSpPr>
          <p:cNvPr id="628" name="Google Shape;628;p73"/>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9" name="Google Shape;629;p73"/>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marR="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Conseils pour les formateurs</a:t>
            </a:r>
            <a:endParaRPr b="0" sz="2800">
              <a:solidFill>
                <a:schemeClr val="lt1"/>
              </a:solidFill>
              <a:latin typeface="Proxima Nova"/>
              <a:ea typeface="Proxima Nova"/>
              <a:cs typeface="Proxima Nova"/>
              <a:sym typeface="Proxima Nova"/>
            </a:endParaRPr>
          </a:p>
        </p:txBody>
      </p:sp>
      <p:pic>
        <p:nvPicPr>
          <p:cNvPr id="630" name="Google Shape;630;p73"/>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631" name="Google Shape;631;p73"/>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
        <p:nvSpPr>
          <p:cNvPr id="632" name="Google Shape;632;p73"/>
          <p:cNvSpPr txBox="1"/>
          <p:nvPr/>
        </p:nvSpPr>
        <p:spPr>
          <a:xfrm>
            <a:off x="613900" y="1367450"/>
            <a:ext cx="7733700" cy="25017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15000"/>
              </a:lnSpc>
              <a:spcBef>
                <a:spcPts val="0"/>
              </a:spcBef>
              <a:spcAft>
                <a:spcPts val="0"/>
              </a:spcAft>
              <a:buClr>
                <a:srgbClr val="FAEB00"/>
              </a:buClr>
              <a:buSzPts val="1800"/>
              <a:buFont typeface="Proxima Nova"/>
              <a:buChar char="●"/>
            </a:pPr>
            <a:r>
              <a:rPr lang="fr-FR" sz="1800">
                <a:latin typeface="Proxima Nova"/>
                <a:ea typeface="Proxima Nova"/>
                <a:cs typeface="Proxima Nova"/>
                <a:sym typeface="Proxima Nova"/>
              </a:rPr>
              <a:t>En tant que formateur, votre rôle sera de restituer le contenu de cette formation aux personnes réfugiées et déplacées internes possédant peu ou pas de connaissances numériques.</a:t>
            </a:r>
            <a:endParaRPr sz="1800">
              <a:latin typeface="Proxima Nova"/>
              <a:ea typeface="Proxima Nova"/>
              <a:cs typeface="Proxima Nova"/>
              <a:sym typeface="Proxima Nova"/>
            </a:endParaRPr>
          </a:p>
          <a:p>
            <a:pPr indent="-342900" lvl="0" marL="457200" marR="0" rtl="0" algn="l">
              <a:lnSpc>
                <a:spcPct val="115000"/>
              </a:lnSpc>
              <a:spcBef>
                <a:spcPts val="500"/>
              </a:spcBef>
              <a:spcAft>
                <a:spcPts val="0"/>
              </a:spcAft>
              <a:buClr>
                <a:srgbClr val="FAEB00"/>
              </a:buClr>
              <a:buSzPts val="1800"/>
              <a:buFont typeface="Proxima Nova"/>
              <a:buChar char="●"/>
            </a:pPr>
            <a:r>
              <a:rPr lang="fr-FR" sz="1800">
                <a:latin typeface="Proxima Nova"/>
                <a:ea typeface="Proxima Nova"/>
                <a:cs typeface="Proxima Nova"/>
                <a:sym typeface="Proxima Nova"/>
              </a:rPr>
              <a:t>Pour restituer ces connaissances, vous allez organiser des formations formelles ou informelles. </a:t>
            </a:r>
            <a:endParaRPr sz="1800">
              <a:latin typeface="Proxima Nova"/>
              <a:ea typeface="Proxima Nova"/>
              <a:cs typeface="Proxima Nova"/>
              <a:sym typeface="Proxima Nova"/>
            </a:endParaRPr>
          </a:p>
          <a:p>
            <a:pPr indent="-342900" lvl="0" marL="457200" marR="0" rtl="0" algn="l">
              <a:lnSpc>
                <a:spcPct val="115000"/>
              </a:lnSpc>
              <a:spcBef>
                <a:spcPts val="500"/>
              </a:spcBef>
              <a:spcAft>
                <a:spcPts val="500"/>
              </a:spcAft>
              <a:buClr>
                <a:srgbClr val="FAEB00"/>
              </a:buClr>
              <a:buSzPts val="1800"/>
              <a:buFont typeface="Proxima Nova"/>
              <a:buChar char="●"/>
            </a:pPr>
            <a:r>
              <a:rPr lang="fr-FR" sz="1800">
                <a:latin typeface="Proxima Nova"/>
                <a:ea typeface="Proxima Nova"/>
                <a:cs typeface="Proxima Nova"/>
                <a:sym typeface="Proxima Nova"/>
              </a:rPr>
              <a:t>Voici quelques conseils pour l’organisation et l’animation de ces ateliers de formation.</a:t>
            </a:r>
            <a:endParaRPr sz="1800">
              <a:latin typeface="Proxima Nova"/>
              <a:ea typeface="Proxima Nova"/>
              <a:cs typeface="Proxima Nova"/>
              <a:sym typeface="Proxima Nova"/>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6" name="Shape 636"/>
        <p:cNvGrpSpPr/>
        <p:nvPr/>
      </p:nvGrpSpPr>
      <p:grpSpPr>
        <a:xfrm>
          <a:off x="0" y="0"/>
          <a:ext cx="0" cy="0"/>
          <a:chOff x="0" y="0"/>
          <a:chExt cx="0" cy="0"/>
        </a:xfrm>
      </p:grpSpPr>
      <p:sp>
        <p:nvSpPr>
          <p:cNvPr id="637" name="Google Shape;637;p74"/>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8" name="Google Shape;638;p74"/>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marR="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Conseils pour organiser une formation collective</a:t>
            </a:r>
            <a:endParaRPr b="0" sz="2800">
              <a:solidFill>
                <a:schemeClr val="lt1"/>
              </a:solidFill>
              <a:latin typeface="Proxima Nova"/>
              <a:ea typeface="Proxima Nova"/>
              <a:cs typeface="Proxima Nova"/>
              <a:sym typeface="Proxima Nova"/>
            </a:endParaRPr>
          </a:p>
        </p:txBody>
      </p:sp>
      <p:pic>
        <p:nvPicPr>
          <p:cNvPr id="639" name="Google Shape;639;p74"/>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640" name="Google Shape;640;p74"/>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
        <p:nvSpPr>
          <p:cNvPr id="641" name="Google Shape;641;p74"/>
          <p:cNvSpPr txBox="1"/>
          <p:nvPr/>
        </p:nvSpPr>
        <p:spPr>
          <a:xfrm>
            <a:off x="842500" y="1291250"/>
            <a:ext cx="3729600" cy="3318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fr-FR">
                <a:solidFill>
                  <a:schemeClr val="dk1"/>
                </a:solidFill>
                <a:latin typeface="Proxima Nova"/>
                <a:ea typeface="Proxima Nova"/>
                <a:cs typeface="Proxima Nova"/>
                <a:sym typeface="Proxima Nova"/>
              </a:rPr>
              <a:t>Des ateliers pour les hommes et d’autre pour les femmes</a:t>
            </a:r>
            <a:endParaRPr b="1">
              <a:solidFill>
                <a:schemeClr val="dk1"/>
              </a:solidFill>
              <a:latin typeface="Proxima Nova"/>
              <a:ea typeface="Proxima Nova"/>
              <a:cs typeface="Proxima Nova"/>
              <a:sym typeface="Proxima Nova"/>
            </a:endParaRPr>
          </a:p>
          <a:p>
            <a:pPr indent="0" lvl="0" marL="0" rtl="0" algn="l">
              <a:lnSpc>
                <a:spcPct val="115000"/>
              </a:lnSpc>
              <a:spcBef>
                <a:spcPts val="500"/>
              </a:spcBef>
              <a:spcAft>
                <a:spcPts val="0"/>
              </a:spcAft>
              <a:buNone/>
            </a:pPr>
            <a:r>
              <a:rPr lang="fr-FR">
                <a:solidFill>
                  <a:schemeClr val="dk1"/>
                </a:solidFill>
                <a:latin typeface="Proxima Nova"/>
                <a:ea typeface="Proxima Nova"/>
                <a:cs typeface="Proxima Nova"/>
                <a:sym typeface="Proxima Nova"/>
              </a:rPr>
              <a:t>Cela facilite la participation de tous aux activités pratiques et permet d’aborder de manière plus ouverte les intérêts et les préoccupations propres à chaque groupe. </a:t>
            </a:r>
            <a:endParaRPr>
              <a:solidFill>
                <a:schemeClr val="dk1"/>
              </a:solidFill>
              <a:latin typeface="Proxima Nova"/>
              <a:ea typeface="Proxima Nova"/>
              <a:cs typeface="Proxima Nova"/>
              <a:sym typeface="Proxima Nova"/>
            </a:endParaRPr>
          </a:p>
          <a:p>
            <a:pPr indent="0" lvl="0" marL="0" rtl="0" algn="l">
              <a:lnSpc>
                <a:spcPct val="115000"/>
              </a:lnSpc>
              <a:spcBef>
                <a:spcPts val="500"/>
              </a:spcBef>
              <a:spcAft>
                <a:spcPts val="0"/>
              </a:spcAft>
              <a:buNone/>
            </a:pPr>
            <a:r>
              <a:rPr b="1" lang="fr-FR">
                <a:solidFill>
                  <a:schemeClr val="dk1"/>
                </a:solidFill>
                <a:latin typeface="Proxima Nova"/>
                <a:ea typeface="Proxima Nova"/>
                <a:cs typeface="Proxima Nova"/>
                <a:sym typeface="Proxima Nova"/>
              </a:rPr>
              <a:t>Faîtes des sous-groupes</a:t>
            </a:r>
            <a:endParaRPr>
              <a:solidFill>
                <a:schemeClr val="dk1"/>
              </a:solidFill>
              <a:latin typeface="Proxima Nova"/>
              <a:ea typeface="Proxima Nova"/>
              <a:cs typeface="Proxima Nova"/>
              <a:sym typeface="Proxima Nova"/>
            </a:endParaRPr>
          </a:p>
          <a:p>
            <a:pPr indent="0" lvl="0" marL="0" rtl="0" algn="l">
              <a:lnSpc>
                <a:spcPct val="115000"/>
              </a:lnSpc>
              <a:spcBef>
                <a:spcPts val="500"/>
              </a:spcBef>
              <a:spcAft>
                <a:spcPts val="500"/>
              </a:spcAft>
              <a:buNone/>
            </a:pPr>
            <a:r>
              <a:rPr lang="fr-FR">
                <a:solidFill>
                  <a:schemeClr val="dk1"/>
                </a:solidFill>
                <a:latin typeface="Proxima Nova"/>
                <a:ea typeface="Proxima Nova"/>
                <a:cs typeface="Proxima Nova"/>
                <a:sym typeface="Proxima Nova"/>
              </a:rPr>
              <a:t>A partir d’une dizaine de participants, créer des sous-groupes (3-6 personnes) avec un animateur par groupe. Cela facilite l’apprentissage et l’entraide entre participants. </a:t>
            </a:r>
            <a:endParaRPr>
              <a:solidFill>
                <a:schemeClr val="dk1"/>
              </a:solidFill>
              <a:latin typeface="Proxima Nova"/>
              <a:ea typeface="Proxima Nova"/>
              <a:cs typeface="Proxima Nova"/>
              <a:sym typeface="Proxima Nova"/>
            </a:endParaRPr>
          </a:p>
        </p:txBody>
      </p:sp>
      <p:sp>
        <p:nvSpPr>
          <p:cNvPr id="642" name="Google Shape;642;p74"/>
          <p:cNvSpPr txBox="1"/>
          <p:nvPr/>
        </p:nvSpPr>
        <p:spPr>
          <a:xfrm>
            <a:off x="5109700" y="1291250"/>
            <a:ext cx="3811800" cy="3070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fr-FR">
                <a:solidFill>
                  <a:schemeClr val="dk1"/>
                </a:solidFill>
                <a:latin typeface="Proxima Nova"/>
                <a:ea typeface="Proxima Nova"/>
                <a:cs typeface="Proxima Nova"/>
                <a:sym typeface="Proxima Nova"/>
              </a:rPr>
              <a:t>Des ateliers pour les hommes et d’autre pour les femmes</a:t>
            </a:r>
            <a:endParaRPr b="1">
              <a:solidFill>
                <a:schemeClr val="dk1"/>
              </a:solidFill>
              <a:latin typeface="Proxima Nova"/>
              <a:ea typeface="Proxima Nova"/>
              <a:cs typeface="Proxima Nova"/>
              <a:sym typeface="Proxima Nova"/>
            </a:endParaRPr>
          </a:p>
          <a:p>
            <a:pPr indent="0" lvl="0" marL="0" rtl="0" algn="l">
              <a:lnSpc>
                <a:spcPct val="115000"/>
              </a:lnSpc>
              <a:spcBef>
                <a:spcPts val="500"/>
              </a:spcBef>
              <a:spcAft>
                <a:spcPts val="0"/>
              </a:spcAft>
              <a:buNone/>
            </a:pPr>
            <a:r>
              <a:rPr lang="fr-FR">
                <a:solidFill>
                  <a:schemeClr val="dk1"/>
                </a:solidFill>
                <a:latin typeface="Proxima Nova"/>
                <a:ea typeface="Proxima Nova"/>
                <a:cs typeface="Proxima Nova"/>
                <a:sym typeface="Proxima Nova"/>
              </a:rPr>
              <a:t>Cela facilite la participation de tous aux activités pratiques et permet d’aborder de manière plus ouverte les intérêts et les préoccupations propres à chaque groupe. </a:t>
            </a:r>
            <a:endParaRPr>
              <a:solidFill>
                <a:schemeClr val="dk1"/>
              </a:solidFill>
              <a:latin typeface="Proxima Nova"/>
              <a:ea typeface="Proxima Nova"/>
              <a:cs typeface="Proxima Nova"/>
              <a:sym typeface="Proxima Nova"/>
            </a:endParaRPr>
          </a:p>
          <a:p>
            <a:pPr indent="0" lvl="0" marL="0" rtl="0" algn="l">
              <a:lnSpc>
                <a:spcPct val="115000"/>
              </a:lnSpc>
              <a:spcBef>
                <a:spcPts val="500"/>
              </a:spcBef>
              <a:spcAft>
                <a:spcPts val="0"/>
              </a:spcAft>
              <a:buNone/>
            </a:pPr>
            <a:r>
              <a:rPr b="1" lang="fr-FR">
                <a:solidFill>
                  <a:schemeClr val="dk1"/>
                </a:solidFill>
                <a:latin typeface="Proxima Nova"/>
                <a:ea typeface="Proxima Nova"/>
                <a:cs typeface="Proxima Nova"/>
                <a:sym typeface="Proxima Nova"/>
              </a:rPr>
              <a:t>Faîtes des sous-groupes</a:t>
            </a:r>
            <a:endParaRPr>
              <a:solidFill>
                <a:schemeClr val="dk1"/>
              </a:solidFill>
              <a:latin typeface="Proxima Nova"/>
              <a:ea typeface="Proxima Nova"/>
              <a:cs typeface="Proxima Nova"/>
              <a:sym typeface="Proxima Nova"/>
            </a:endParaRPr>
          </a:p>
          <a:p>
            <a:pPr indent="0" lvl="0" marL="0" rtl="0" algn="l">
              <a:lnSpc>
                <a:spcPct val="115000"/>
              </a:lnSpc>
              <a:spcBef>
                <a:spcPts val="500"/>
              </a:spcBef>
              <a:spcAft>
                <a:spcPts val="500"/>
              </a:spcAft>
              <a:buNone/>
            </a:pPr>
            <a:r>
              <a:rPr lang="fr-FR">
                <a:solidFill>
                  <a:schemeClr val="dk1"/>
                </a:solidFill>
                <a:latin typeface="Proxima Nova"/>
                <a:ea typeface="Proxima Nova"/>
                <a:cs typeface="Proxima Nova"/>
                <a:sym typeface="Proxima Nova"/>
              </a:rPr>
              <a:t>A partir d’une dizaine de participants, créer des sous-groupes (3-6 personnes) avec un animateur par groupe. Cela facilite l’apprentissage et l’entraide entre participants. </a:t>
            </a:r>
            <a:endParaRPr>
              <a:solidFill>
                <a:schemeClr val="dk1"/>
              </a:solidFill>
              <a:latin typeface="Proxima Nova"/>
              <a:ea typeface="Proxima Nova"/>
              <a:cs typeface="Proxima Nova"/>
              <a:sym typeface="Proxima Nova"/>
            </a:endParaRPr>
          </a:p>
        </p:txBody>
      </p:sp>
      <p:pic>
        <p:nvPicPr>
          <p:cNvPr id="643" name="Google Shape;643;p74"/>
          <p:cNvPicPr preferRelativeResize="0"/>
          <p:nvPr/>
        </p:nvPicPr>
        <p:blipFill rotWithShape="1">
          <a:blip r:embed="rId4">
            <a:alphaModFix/>
          </a:blip>
          <a:srcRect b="20729" l="0" r="8642" t="0"/>
          <a:stretch/>
        </p:blipFill>
        <p:spPr>
          <a:xfrm>
            <a:off x="228599" y="1383549"/>
            <a:ext cx="608075" cy="529810"/>
          </a:xfrm>
          <a:prstGeom prst="rect">
            <a:avLst/>
          </a:prstGeom>
          <a:noFill/>
          <a:ln>
            <a:noFill/>
          </a:ln>
        </p:spPr>
      </p:pic>
      <p:pic>
        <p:nvPicPr>
          <p:cNvPr id="644" name="Google Shape;644;p74"/>
          <p:cNvPicPr preferRelativeResize="0"/>
          <p:nvPr/>
        </p:nvPicPr>
        <p:blipFill rotWithShape="1">
          <a:blip r:embed="rId5">
            <a:alphaModFix/>
          </a:blip>
          <a:srcRect b="25708" l="0" r="0" t="10214"/>
          <a:stretch/>
        </p:blipFill>
        <p:spPr>
          <a:xfrm>
            <a:off x="228600" y="3031550"/>
            <a:ext cx="608075" cy="337788"/>
          </a:xfrm>
          <a:prstGeom prst="rect">
            <a:avLst/>
          </a:prstGeom>
          <a:noFill/>
          <a:ln>
            <a:noFill/>
          </a:ln>
        </p:spPr>
      </p:pic>
      <p:pic>
        <p:nvPicPr>
          <p:cNvPr id="645" name="Google Shape;645;p74"/>
          <p:cNvPicPr preferRelativeResize="0"/>
          <p:nvPr/>
        </p:nvPicPr>
        <p:blipFill rotWithShape="1">
          <a:blip r:embed="rId6">
            <a:alphaModFix/>
          </a:blip>
          <a:srcRect b="23896" l="0" r="0" t="10292"/>
          <a:stretch/>
        </p:blipFill>
        <p:spPr>
          <a:xfrm>
            <a:off x="271477" y="3409872"/>
            <a:ext cx="522321" cy="297253"/>
          </a:xfrm>
          <a:prstGeom prst="rect">
            <a:avLst/>
          </a:prstGeom>
          <a:noFill/>
          <a:ln>
            <a:noFill/>
          </a:ln>
        </p:spPr>
      </p:pic>
      <p:pic>
        <p:nvPicPr>
          <p:cNvPr id="646" name="Google Shape;646;p74"/>
          <p:cNvPicPr preferRelativeResize="0"/>
          <p:nvPr/>
        </p:nvPicPr>
        <p:blipFill rotWithShape="1">
          <a:blip r:embed="rId7">
            <a:alphaModFix/>
          </a:blip>
          <a:srcRect b="24115" l="0" r="0" t="0"/>
          <a:stretch/>
        </p:blipFill>
        <p:spPr>
          <a:xfrm>
            <a:off x="4569950" y="1383546"/>
            <a:ext cx="608075" cy="462666"/>
          </a:xfrm>
          <a:prstGeom prst="rect">
            <a:avLst/>
          </a:prstGeom>
          <a:noFill/>
          <a:ln>
            <a:noFill/>
          </a:ln>
        </p:spPr>
      </p:pic>
      <p:pic>
        <p:nvPicPr>
          <p:cNvPr id="647" name="Google Shape;647;p74"/>
          <p:cNvPicPr preferRelativeResize="0"/>
          <p:nvPr/>
        </p:nvPicPr>
        <p:blipFill>
          <a:blip r:embed="rId8">
            <a:alphaModFix/>
          </a:blip>
          <a:stretch>
            <a:fillRect/>
          </a:stretch>
        </p:blipFill>
        <p:spPr>
          <a:xfrm>
            <a:off x="4554902" y="3032675"/>
            <a:ext cx="522325" cy="522325"/>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1" name="Shape 651"/>
        <p:cNvGrpSpPr/>
        <p:nvPr/>
      </p:nvGrpSpPr>
      <p:grpSpPr>
        <a:xfrm>
          <a:off x="0" y="0"/>
          <a:ext cx="0" cy="0"/>
          <a:chOff x="0" y="0"/>
          <a:chExt cx="0" cy="0"/>
        </a:xfrm>
      </p:grpSpPr>
      <p:sp>
        <p:nvSpPr>
          <p:cNvPr id="652" name="Google Shape;652;p75"/>
          <p:cNvSpPr/>
          <p:nvPr/>
        </p:nvSpPr>
        <p:spPr>
          <a:xfrm>
            <a:off x="8460" y="5725"/>
            <a:ext cx="9144000" cy="5143500"/>
          </a:xfrm>
          <a:prstGeom prst="rect">
            <a:avLst/>
          </a:prstGeom>
          <a:solidFill>
            <a:srgbClr val="0070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3" name="Google Shape;653;p75"/>
          <p:cNvSpPr txBox="1"/>
          <p:nvPr>
            <p:ph type="title"/>
          </p:nvPr>
        </p:nvSpPr>
        <p:spPr>
          <a:xfrm>
            <a:off x="494100" y="1642874"/>
            <a:ext cx="8155800" cy="759000"/>
          </a:xfrm>
          <a:prstGeom prst="rect">
            <a:avLst/>
          </a:prstGeom>
          <a:noFill/>
          <a:ln>
            <a:noFill/>
          </a:ln>
        </p:spPr>
        <p:txBody>
          <a:bodyPr anchorCtr="0" anchor="b" bIns="0" lIns="0" spcFirstLastPara="1" rIns="0" wrap="square" tIns="0">
            <a:noAutofit/>
          </a:bodyPr>
          <a:lstStyle/>
          <a:p>
            <a:pPr indent="0" lvl="0" marL="0" rtl="0" algn="ctr">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Merci !</a:t>
            </a:r>
            <a:endParaRPr b="0" sz="2800">
              <a:solidFill>
                <a:schemeClr val="lt1"/>
              </a:solidFill>
              <a:latin typeface="Proxima Nova"/>
              <a:ea typeface="Proxima Nova"/>
              <a:cs typeface="Proxima Nova"/>
              <a:sym typeface="Proxima Nova"/>
            </a:endParaRPr>
          </a:p>
        </p:txBody>
      </p:sp>
      <p:pic>
        <p:nvPicPr>
          <p:cNvPr id="654" name="Google Shape;654;p75"/>
          <p:cNvPicPr preferRelativeResize="0"/>
          <p:nvPr/>
        </p:nvPicPr>
        <p:blipFill>
          <a:blip r:embed="rId3">
            <a:alphaModFix/>
          </a:blip>
          <a:stretch>
            <a:fillRect/>
          </a:stretch>
        </p:blipFill>
        <p:spPr>
          <a:xfrm>
            <a:off x="4651673" y="3743542"/>
            <a:ext cx="1122452" cy="476187"/>
          </a:xfrm>
          <a:prstGeom prst="rect">
            <a:avLst/>
          </a:prstGeom>
          <a:noFill/>
          <a:ln>
            <a:noFill/>
          </a:ln>
        </p:spPr>
      </p:pic>
      <p:pic>
        <p:nvPicPr>
          <p:cNvPr id="655" name="Google Shape;655;p75"/>
          <p:cNvPicPr preferRelativeResize="0"/>
          <p:nvPr/>
        </p:nvPicPr>
        <p:blipFill>
          <a:blip r:embed="rId4">
            <a:alphaModFix/>
          </a:blip>
          <a:stretch>
            <a:fillRect/>
          </a:stretch>
        </p:blipFill>
        <p:spPr>
          <a:xfrm>
            <a:off x="1228201" y="3554374"/>
            <a:ext cx="3158752" cy="1424450"/>
          </a:xfrm>
          <a:prstGeom prst="rect">
            <a:avLst/>
          </a:prstGeom>
          <a:noFill/>
          <a:ln>
            <a:noFill/>
          </a:ln>
        </p:spPr>
      </p:pic>
      <p:cxnSp>
        <p:nvCxnSpPr>
          <p:cNvPr id="656" name="Google Shape;656;p75"/>
          <p:cNvCxnSpPr/>
          <p:nvPr/>
        </p:nvCxnSpPr>
        <p:spPr>
          <a:xfrm flipH="1">
            <a:off x="4582475" y="3588150"/>
            <a:ext cx="6600" cy="734700"/>
          </a:xfrm>
          <a:prstGeom prst="straightConnector1">
            <a:avLst/>
          </a:prstGeom>
          <a:noFill/>
          <a:ln cap="flat" cmpd="sng" w="9525">
            <a:solidFill>
              <a:schemeClr val="lt1"/>
            </a:solidFill>
            <a:prstDash val="solid"/>
            <a:round/>
            <a:headEnd len="med" w="med" type="none"/>
            <a:tailEnd len="med" w="med" type="non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40"/>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40"/>
          <p:cNvSpPr txBox="1"/>
          <p:nvPr>
            <p:ph type="title"/>
          </p:nvPr>
        </p:nvSpPr>
        <p:spPr>
          <a:xfrm>
            <a:off x="842500" y="204350"/>
            <a:ext cx="8155800" cy="759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lt2"/>
              </a:buClr>
              <a:buSzPts val="3200"/>
              <a:buFont typeface="Arial"/>
              <a:buNone/>
            </a:pPr>
            <a:r>
              <a:rPr b="0" lang="fr-FR" sz="2800">
                <a:solidFill>
                  <a:schemeClr val="lt1"/>
                </a:solidFill>
                <a:latin typeface="Proxima Nova"/>
                <a:ea typeface="Proxima Nova"/>
                <a:cs typeface="Proxima Nova"/>
                <a:sym typeface="Proxima Nova"/>
              </a:rPr>
              <a:t>Introduction</a:t>
            </a:r>
            <a:endParaRPr b="0" sz="2800">
              <a:solidFill>
                <a:schemeClr val="lt1"/>
              </a:solidFill>
              <a:latin typeface="Proxima Nova"/>
              <a:ea typeface="Proxima Nova"/>
              <a:cs typeface="Proxima Nova"/>
              <a:sym typeface="Proxima Nova"/>
            </a:endParaRPr>
          </a:p>
        </p:txBody>
      </p:sp>
      <p:sp>
        <p:nvSpPr>
          <p:cNvPr id="271" name="Google Shape;271;p40"/>
          <p:cNvSpPr txBox="1"/>
          <p:nvPr/>
        </p:nvSpPr>
        <p:spPr>
          <a:xfrm>
            <a:off x="743175" y="1425875"/>
            <a:ext cx="7340100" cy="34596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None/>
            </a:pPr>
            <a:r>
              <a:rPr lang="fr-FR" sz="1700">
                <a:solidFill>
                  <a:srgbClr val="434343"/>
                </a:solidFill>
                <a:latin typeface="Proxima Nova"/>
                <a:ea typeface="Proxima Nova"/>
                <a:cs typeface="Proxima Nova"/>
                <a:sym typeface="Proxima Nova"/>
              </a:rPr>
              <a:t>Quand une personne est obligée de quitter sa ville ou son village, le téléphone mobile et internet permettent :</a:t>
            </a:r>
            <a:endParaRPr sz="1700">
              <a:solidFill>
                <a:srgbClr val="434343"/>
              </a:solidFill>
              <a:latin typeface="Proxima Nova"/>
              <a:ea typeface="Proxima Nova"/>
              <a:cs typeface="Proxima Nova"/>
              <a:sym typeface="Proxima Nova"/>
            </a:endParaRPr>
          </a:p>
          <a:p>
            <a:pPr indent="-336550" lvl="0" marL="457200" marR="0" rtl="0" algn="l">
              <a:lnSpc>
                <a:spcPct val="115000"/>
              </a:lnSpc>
              <a:spcBef>
                <a:spcPts val="500"/>
              </a:spcBef>
              <a:spcAft>
                <a:spcPts val="0"/>
              </a:spcAft>
              <a:buClr>
                <a:srgbClr val="FAEB00"/>
              </a:buClr>
              <a:buSzPts val="1700"/>
              <a:buFont typeface="Proxima Nova"/>
              <a:buChar char="●"/>
            </a:pPr>
            <a:r>
              <a:rPr lang="fr-FR" sz="1700">
                <a:solidFill>
                  <a:srgbClr val="434343"/>
                </a:solidFill>
                <a:latin typeface="Proxima Nova"/>
                <a:ea typeface="Proxima Nova"/>
                <a:cs typeface="Proxima Nova"/>
                <a:sym typeface="Proxima Nova"/>
              </a:rPr>
              <a:t>de </a:t>
            </a:r>
            <a:r>
              <a:rPr b="1" lang="fr-FR" sz="1700">
                <a:solidFill>
                  <a:srgbClr val="434343"/>
                </a:solidFill>
                <a:latin typeface="Proxima Nova"/>
                <a:ea typeface="Proxima Nova"/>
                <a:cs typeface="Proxima Nova"/>
                <a:sym typeface="Proxima Nova"/>
              </a:rPr>
              <a:t>garder le lien</a:t>
            </a:r>
            <a:r>
              <a:rPr lang="fr-FR" sz="1700">
                <a:solidFill>
                  <a:srgbClr val="434343"/>
                </a:solidFill>
                <a:latin typeface="Proxima Nova"/>
                <a:ea typeface="Proxima Nova"/>
                <a:cs typeface="Proxima Nova"/>
                <a:sym typeface="Proxima Nova"/>
              </a:rPr>
              <a:t> avec sa famille et sa communauté</a:t>
            </a:r>
            <a:endParaRPr sz="1700">
              <a:solidFill>
                <a:srgbClr val="434343"/>
              </a:solidFill>
              <a:latin typeface="Proxima Nova"/>
              <a:ea typeface="Proxima Nova"/>
              <a:cs typeface="Proxima Nova"/>
              <a:sym typeface="Proxima Nova"/>
            </a:endParaRPr>
          </a:p>
          <a:p>
            <a:pPr indent="-336550" lvl="0" marL="457200" marR="0" rtl="0" algn="l">
              <a:lnSpc>
                <a:spcPct val="115000"/>
              </a:lnSpc>
              <a:spcBef>
                <a:spcPts val="500"/>
              </a:spcBef>
              <a:spcAft>
                <a:spcPts val="0"/>
              </a:spcAft>
              <a:buClr>
                <a:srgbClr val="FAEB00"/>
              </a:buClr>
              <a:buSzPts val="1700"/>
              <a:buFont typeface="Proxima Nova"/>
              <a:buChar char="●"/>
            </a:pPr>
            <a:r>
              <a:rPr lang="fr-FR" sz="1700">
                <a:solidFill>
                  <a:srgbClr val="434343"/>
                </a:solidFill>
                <a:latin typeface="Proxima Nova"/>
                <a:ea typeface="Proxima Nova"/>
                <a:cs typeface="Proxima Nova"/>
                <a:sym typeface="Proxima Nova"/>
              </a:rPr>
              <a:t>d’accéder à </a:t>
            </a:r>
            <a:r>
              <a:rPr b="1" lang="fr-FR" sz="1700">
                <a:solidFill>
                  <a:srgbClr val="434343"/>
                </a:solidFill>
                <a:latin typeface="Proxima Nova"/>
                <a:ea typeface="Proxima Nova"/>
                <a:cs typeface="Proxima Nova"/>
                <a:sym typeface="Proxima Nova"/>
              </a:rPr>
              <a:t>des informations </a:t>
            </a:r>
            <a:r>
              <a:rPr lang="fr-FR" sz="1700">
                <a:solidFill>
                  <a:srgbClr val="434343"/>
                </a:solidFill>
                <a:latin typeface="Proxima Nova"/>
                <a:ea typeface="Proxima Nova"/>
                <a:cs typeface="Proxima Nova"/>
                <a:sym typeface="Proxima Nova"/>
              </a:rPr>
              <a:t>sur son pays d’origine ou son pays d’accueil</a:t>
            </a:r>
            <a:endParaRPr sz="1700">
              <a:solidFill>
                <a:srgbClr val="434343"/>
              </a:solidFill>
              <a:latin typeface="Proxima Nova"/>
              <a:ea typeface="Proxima Nova"/>
              <a:cs typeface="Proxima Nova"/>
              <a:sym typeface="Proxima Nova"/>
            </a:endParaRPr>
          </a:p>
          <a:p>
            <a:pPr indent="-336550" lvl="0" marL="457200" marR="0" rtl="0" algn="l">
              <a:lnSpc>
                <a:spcPct val="115000"/>
              </a:lnSpc>
              <a:spcBef>
                <a:spcPts val="500"/>
              </a:spcBef>
              <a:spcAft>
                <a:spcPts val="0"/>
              </a:spcAft>
              <a:buClr>
                <a:srgbClr val="FAEB00"/>
              </a:buClr>
              <a:buSzPts val="1700"/>
              <a:buFont typeface="Proxima Nova"/>
              <a:buChar char="●"/>
            </a:pPr>
            <a:r>
              <a:rPr lang="fr-FR" sz="1700">
                <a:solidFill>
                  <a:srgbClr val="434343"/>
                </a:solidFill>
                <a:latin typeface="Proxima Nova"/>
                <a:ea typeface="Proxima Nova"/>
                <a:cs typeface="Proxima Nova"/>
                <a:sym typeface="Proxima Nova"/>
              </a:rPr>
              <a:t>de mieux connaître </a:t>
            </a:r>
            <a:r>
              <a:rPr b="1" lang="fr-FR" sz="1700">
                <a:solidFill>
                  <a:srgbClr val="434343"/>
                </a:solidFill>
                <a:latin typeface="Proxima Nova"/>
                <a:ea typeface="Proxima Nova"/>
                <a:cs typeface="Proxima Nova"/>
                <a:sym typeface="Proxima Nova"/>
              </a:rPr>
              <a:t>ses droits </a:t>
            </a:r>
            <a:r>
              <a:rPr lang="fr-FR" sz="1700">
                <a:solidFill>
                  <a:srgbClr val="434343"/>
                </a:solidFill>
                <a:latin typeface="Proxima Nova"/>
                <a:ea typeface="Proxima Nova"/>
                <a:cs typeface="Proxima Nova"/>
                <a:sym typeface="Proxima Nova"/>
              </a:rPr>
              <a:t>et les services disponibles</a:t>
            </a:r>
            <a:endParaRPr sz="1700">
              <a:solidFill>
                <a:srgbClr val="434343"/>
              </a:solidFill>
              <a:latin typeface="Proxima Nova"/>
              <a:ea typeface="Proxima Nova"/>
              <a:cs typeface="Proxima Nova"/>
              <a:sym typeface="Proxima Nova"/>
            </a:endParaRPr>
          </a:p>
          <a:p>
            <a:pPr indent="0" lvl="0" marL="0" marR="0" rtl="0" algn="l">
              <a:lnSpc>
                <a:spcPct val="115000"/>
              </a:lnSpc>
              <a:spcBef>
                <a:spcPts val="500"/>
              </a:spcBef>
              <a:spcAft>
                <a:spcPts val="0"/>
              </a:spcAft>
              <a:buNone/>
            </a:pPr>
            <a:r>
              <a:t/>
            </a:r>
            <a:endParaRPr sz="600">
              <a:solidFill>
                <a:srgbClr val="434343"/>
              </a:solidFill>
              <a:latin typeface="Proxima Nova"/>
              <a:ea typeface="Proxima Nova"/>
              <a:cs typeface="Proxima Nova"/>
              <a:sym typeface="Proxima Nova"/>
            </a:endParaRPr>
          </a:p>
          <a:p>
            <a:pPr indent="0" lvl="0" marL="0" marR="0" rtl="0" algn="l">
              <a:lnSpc>
                <a:spcPct val="115000"/>
              </a:lnSpc>
              <a:spcBef>
                <a:spcPts val="500"/>
              </a:spcBef>
              <a:spcAft>
                <a:spcPts val="500"/>
              </a:spcAft>
              <a:buNone/>
            </a:pPr>
            <a:r>
              <a:rPr lang="fr-FR" sz="1700">
                <a:solidFill>
                  <a:srgbClr val="434343"/>
                </a:solidFill>
                <a:latin typeface="Proxima Nova"/>
                <a:ea typeface="Proxima Nova"/>
                <a:cs typeface="Proxima Nova"/>
                <a:sym typeface="Proxima Nova"/>
              </a:rPr>
              <a:t>Mais utiliser un téléphone mobile et internet </a:t>
            </a:r>
            <a:r>
              <a:rPr b="1" lang="fr-FR" sz="1700">
                <a:solidFill>
                  <a:srgbClr val="434343"/>
                </a:solidFill>
                <a:latin typeface="Proxima Nova"/>
                <a:ea typeface="Proxima Nova"/>
                <a:cs typeface="Proxima Nova"/>
                <a:sym typeface="Proxima Nova"/>
              </a:rPr>
              <a:t>nécessite des compétences spécifiques</a:t>
            </a:r>
            <a:r>
              <a:rPr lang="fr-FR" sz="1700">
                <a:solidFill>
                  <a:srgbClr val="434343"/>
                </a:solidFill>
                <a:latin typeface="Proxima Nova"/>
                <a:ea typeface="Proxima Nova"/>
                <a:cs typeface="Proxima Nova"/>
                <a:sym typeface="Proxima Nova"/>
              </a:rPr>
              <a:t>. </a:t>
            </a:r>
            <a:endParaRPr sz="1700">
              <a:solidFill>
                <a:srgbClr val="434343"/>
              </a:solidFill>
              <a:latin typeface="Proxima Nova"/>
              <a:ea typeface="Proxima Nova"/>
              <a:cs typeface="Proxima Nova"/>
              <a:sym typeface="Proxima Nova"/>
            </a:endParaRPr>
          </a:p>
        </p:txBody>
      </p:sp>
      <p:pic>
        <p:nvPicPr>
          <p:cNvPr id="272" name="Google Shape;272;p40"/>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273" name="Google Shape;273;p40"/>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41"/>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41"/>
          <p:cNvSpPr txBox="1"/>
          <p:nvPr>
            <p:ph type="title"/>
          </p:nvPr>
        </p:nvSpPr>
        <p:spPr>
          <a:xfrm>
            <a:off x="842500" y="204350"/>
            <a:ext cx="8155800" cy="759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lt2"/>
              </a:buClr>
              <a:buSzPts val="3200"/>
              <a:buFont typeface="Arial"/>
              <a:buNone/>
            </a:pPr>
            <a:r>
              <a:rPr b="0" lang="fr-FR" sz="2800">
                <a:solidFill>
                  <a:schemeClr val="lt1"/>
                </a:solidFill>
                <a:latin typeface="Proxima Nova"/>
                <a:ea typeface="Proxima Nova"/>
                <a:cs typeface="Proxima Nova"/>
                <a:sym typeface="Proxima Nova"/>
              </a:rPr>
              <a:t>Contexte</a:t>
            </a:r>
            <a:endParaRPr b="0" sz="2800">
              <a:solidFill>
                <a:schemeClr val="lt1"/>
              </a:solidFill>
              <a:latin typeface="Proxima Nova"/>
              <a:ea typeface="Proxima Nova"/>
              <a:cs typeface="Proxima Nova"/>
              <a:sym typeface="Proxima Nova"/>
            </a:endParaRPr>
          </a:p>
        </p:txBody>
      </p:sp>
      <p:sp>
        <p:nvSpPr>
          <p:cNvPr id="280" name="Google Shape;280;p41"/>
          <p:cNvSpPr txBox="1"/>
          <p:nvPr/>
        </p:nvSpPr>
        <p:spPr>
          <a:xfrm>
            <a:off x="743175" y="1425875"/>
            <a:ext cx="7486800" cy="2614500"/>
          </a:xfrm>
          <a:prstGeom prst="rect">
            <a:avLst/>
          </a:prstGeom>
          <a:noFill/>
          <a:ln>
            <a:noFill/>
          </a:ln>
        </p:spPr>
        <p:txBody>
          <a:bodyPr anchorCtr="0" anchor="t" bIns="91425" lIns="91425" spcFirstLastPara="1" rIns="91425" wrap="square" tIns="91425">
            <a:noAutofit/>
          </a:bodyPr>
          <a:lstStyle/>
          <a:p>
            <a:pPr indent="-342900" lvl="0" marL="457200" marR="0" rtl="0" algn="l">
              <a:lnSpc>
                <a:spcPct val="115000"/>
              </a:lnSpc>
              <a:spcBef>
                <a:spcPts val="0"/>
              </a:spcBef>
              <a:spcAft>
                <a:spcPts val="0"/>
              </a:spcAft>
              <a:buClr>
                <a:srgbClr val="FAEB00"/>
              </a:buClr>
              <a:buSzPts val="1800"/>
              <a:buFont typeface="Proxima Nova"/>
              <a:buChar char="●"/>
            </a:pPr>
            <a:r>
              <a:rPr lang="fr-FR" sz="1800">
                <a:solidFill>
                  <a:srgbClr val="434343"/>
                </a:solidFill>
                <a:latin typeface="Proxima Nova"/>
                <a:ea typeface="Proxima Nova"/>
                <a:cs typeface="Proxima Nova"/>
                <a:sym typeface="Proxima Nova"/>
              </a:rPr>
              <a:t>Le bureau HCR du Mali lance un projet intitulé « Un ménage, un téléphone » </a:t>
            </a:r>
            <a:endParaRPr sz="1800">
              <a:solidFill>
                <a:srgbClr val="434343"/>
              </a:solidFill>
              <a:latin typeface="Proxima Nova"/>
              <a:ea typeface="Proxima Nova"/>
              <a:cs typeface="Proxima Nova"/>
              <a:sym typeface="Proxima Nova"/>
            </a:endParaRPr>
          </a:p>
          <a:p>
            <a:pPr indent="-342900" lvl="0" marL="457200" marR="0" rtl="0" algn="l">
              <a:lnSpc>
                <a:spcPct val="115000"/>
              </a:lnSpc>
              <a:spcBef>
                <a:spcPts val="1000"/>
              </a:spcBef>
              <a:spcAft>
                <a:spcPts val="0"/>
              </a:spcAft>
              <a:buClr>
                <a:srgbClr val="FAEB00"/>
              </a:buClr>
              <a:buSzPts val="1800"/>
              <a:buFont typeface="Proxima Nova"/>
              <a:buChar char="●"/>
            </a:pPr>
            <a:r>
              <a:rPr lang="fr-FR" sz="1800">
                <a:solidFill>
                  <a:srgbClr val="434343"/>
                </a:solidFill>
                <a:latin typeface="Proxima Nova"/>
                <a:ea typeface="Proxima Nova"/>
                <a:cs typeface="Proxima Nova"/>
                <a:sym typeface="Proxima Nova"/>
              </a:rPr>
              <a:t>L’objectif : fournir à 400 ménages réfugiés et déplacés internes un kit solaire et un smartphone</a:t>
            </a:r>
            <a:endParaRPr sz="1800">
              <a:solidFill>
                <a:srgbClr val="434343"/>
              </a:solidFill>
              <a:latin typeface="Proxima Nova"/>
              <a:ea typeface="Proxima Nova"/>
              <a:cs typeface="Proxima Nova"/>
              <a:sym typeface="Proxima Nova"/>
            </a:endParaRPr>
          </a:p>
          <a:p>
            <a:pPr indent="-342900" lvl="0" marL="457200" marR="0" rtl="0" algn="l">
              <a:lnSpc>
                <a:spcPct val="115000"/>
              </a:lnSpc>
              <a:spcBef>
                <a:spcPts val="1000"/>
              </a:spcBef>
              <a:spcAft>
                <a:spcPts val="1000"/>
              </a:spcAft>
              <a:buClr>
                <a:srgbClr val="FAEB00"/>
              </a:buClr>
              <a:buSzPts val="1800"/>
              <a:buFont typeface="Proxima Nova"/>
              <a:buChar char="●"/>
            </a:pPr>
            <a:r>
              <a:rPr lang="fr-FR" sz="1800">
                <a:solidFill>
                  <a:srgbClr val="434343"/>
                </a:solidFill>
                <a:latin typeface="Proxima Nova"/>
                <a:ea typeface="Proxima Nova"/>
                <a:cs typeface="Proxima Nova"/>
                <a:sym typeface="Proxima Nova"/>
              </a:rPr>
              <a:t>La plupart des bénéficiaires n’ont jamais utilisé de </a:t>
            </a:r>
            <a:r>
              <a:rPr lang="fr-FR" sz="1800">
                <a:solidFill>
                  <a:srgbClr val="434343"/>
                </a:solidFill>
                <a:latin typeface="Proxima Nova"/>
                <a:ea typeface="Proxima Nova"/>
                <a:cs typeface="Proxima Nova"/>
                <a:sym typeface="Proxima Nova"/>
              </a:rPr>
              <a:t>smartphone ou internet.</a:t>
            </a:r>
            <a:endParaRPr sz="1800">
              <a:solidFill>
                <a:srgbClr val="434343"/>
              </a:solidFill>
              <a:latin typeface="Proxima Nova"/>
              <a:ea typeface="Proxima Nova"/>
              <a:cs typeface="Proxima Nova"/>
              <a:sym typeface="Proxima Nova"/>
            </a:endParaRPr>
          </a:p>
        </p:txBody>
      </p:sp>
      <p:pic>
        <p:nvPicPr>
          <p:cNvPr id="281" name="Google Shape;281;p41"/>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282" name="Google Shape;282;p41"/>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42"/>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42"/>
          <p:cNvSpPr txBox="1"/>
          <p:nvPr>
            <p:ph type="title"/>
          </p:nvPr>
        </p:nvSpPr>
        <p:spPr>
          <a:xfrm>
            <a:off x="842500" y="204350"/>
            <a:ext cx="8155800" cy="759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lt2"/>
              </a:buClr>
              <a:buSzPts val="3200"/>
              <a:buFont typeface="Arial"/>
              <a:buNone/>
            </a:pPr>
            <a:r>
              <a:rPr b="0" lang="fr-FR" sz="2800">
                <a:solidFill>
                  <a:schemeClr val="lt1"/>
                </a:solidFill>
                <a:latin typeface="Proxima Nova"/>
                <a:ea typeface="Proxima Nova"/>
                <a:cs typeface="Proxima Nova"/>
                <a:sym typeface="Proxima Nova"/>
              </a:rPr>
              <a:t>Objectifs de la formation</a:t>
            </a:r>
            <a:endParaRPr b="0" sz="2800">
              <a:solidFill>
                <a:schemeClr val="lt1"/>
              </a:solidFill>
              <a:latin typeface="Proxima Nova"/>
              <a:ea typeface="Proxima Nova"/>
              <a:cs typeface="Proxima Nova"/>
              <a:sym typeface="Proxima Nova"/>
            </a:endParaRPr>
          </a:p>
        </p:txBody>
      </p:sp>
      <p:sp>
        <p:nvSpPr>
          <p:cNvPr id="289" name="Google Shape;289;p42"/>
          <p:cNvSpPr txBox="1"/>
          <p:nvPr/>
        </p:nvSpPr>
        <p:spPr>
          <a:xfrm>
            <a:off x="743175" y="1425875"/>
            <a:ext cx="7340100" cy="3459600"/>
          </a:xfrm>
          <a:prstGeom prst="rect">
            <a:avLst/>
          </a:prstGeom>
          <a:noFill/>
          <a:ln>
            <a:noFill/>
          </a:ln>
        </p:spPr>
        <p:txBody>
          <a:bodyPr anchorCtr="0" anchor="t" bIns="91425" lIns="91425" spcFirstLastPara="1" rIns="91425" wrap="square" tIns="91425">
            <a:noAutofit/>
          </a:bodyPr>
          <a:lstStyle/>
          <a:p>
            <a:pPr indent="-342900" lvl="0" marL="457200" marR="0" rtl="0" algn="l">
              <a:lnSpc>
                <a:spcPct val="115000"/>
              </a:lnSpc>
              <a:spcBef>
                <a:spcPts val="0"/>
              </a:spcBef>
              <a:spcAft>
                <a:spcPts val="0"/>
              </a:spcAft>
              <a:buClr>
                <a:srgbClr val="FAEB00"/>
              </a:buClr>
              <a:buSzPts val="1800"/>
              <a:buFont typeface="Proxima Nova"/>
              <a:buChar char="●"/>
            </a:pPr>
            <a:r>
              <a:rPr lang="fr-FR" sz="1800">
                <a:solidFill>
                  <a:srgbClr val="434343"/>
                </a:solidFill>
                <a:latin typeface="Proxima Nova"/>
                <a:ea typeface="Proxima Nova"/>
                <a:cs typeface="Proxima Nova"/>
                <a:sym typeface="Proxima Nova"/>
              </a:rPr>
              <a:t>Vous former à instruire l</a:t>
            </a:r>
            <a:r>
              <a:rPr lang="fr-FR" sz="1800">
                <a:solidFill>
                  <a:srgbClr val="434343"/>
                </a:solidFill>
                <a:latin typeface="Proxima Nova"/>
                <a:ea typeface="Proxima Nova"/>
                <a:cs typeface="Proxima Nova"/>
                <a:sym typeface="Proxima Nova"/>
              </a:rPr>
              <a:t>es personnes déplacées de force aux compétences numériques de base </a:t>
            </a:r>
            <a:endParaRPr sz="1800">
              <a:solidFill>
                <a:srgbClr val="434343"/>
              </a:solidFill>
              <a:latin typeface="Proxima Nova"/>
              <a:ea typeface="Proxima Nova"/>
              <a:cs typeface="Proxima Nova"/>
              <a:sym typeface="Proxima Nova"/>
            </a:endParaRPr>
          </a:p>
          <a:p>
            <a:pPr indent="-342900" lvl="0" marL="457200" marR="0" rtl="0" algn="l">
              <a:lnSpc>
                <a:spcPct val="115000"/>
              </a:lnSpc>
              <a:spcBef>
                <a:spcPts val="1000"/>
              </a:spcBef>
              <a:spcAft>
                <a:spcPts val="0"/>
              </a:spcAft>
              <a:buClr>
                <a:srgbClr val="FAEB00"/>
              </a:buClr>
              <a:buSzPts val="1800"/>
              <a:buFont typeface="Proxima Nova"/>
              <a:buChar char="●"/>
            </a:pPr>
            <a:r>
              <a:rPr lang="fr-FR" sz="1800">
                <a:solidFill>
                  <a:srgbClr val="434343"/>
                </a:solidFill>
                <a:latin typeface="Proxima Nova"/>
                <a:ea typeface="Proxima Nova"/>
                <a:cs typeface="Proxima Nova"/>
                <a:sym typeface="Proxima Nova"/>
              </a:rPr>
              <a:t>Développer la culture numérique et renforcer les compétences de base en matière de téléphone et d’internet mobile</a:t>
            </a:r>
            <a:endParaRPr sz="1800">
              <a:solidFill>
                <a:srgbClr val="434343"/>
              </a:solidFill>
              <a:latin typeface="Proxima Nova"/>
              <a:ea typeface="Proxima Nova"/>
              <a:cs typeface="Proxima Nova"/>
              <a:sym typeface="Proxima Nova"/>
            </a:endParaRPr>
          </a:p>
          <a:p>
            <a:pPr indent="-342900" lvl="0" marL="457200" marR="0" rtl="0" algn="l">
              <a:lnSpc>
                <a:spcPct val="115000"/>
              </a:lnSpc>
              <a:spcBef>
                <a:spcPts val="1000"/>
              </a:spcBef>
              <a:spcAft>
                <a:spcPts val="0"/>
              </a:spcAft>
              <a:buClr>
                <a:srgbClr val="FAEB00"/>
              </a:buClr>
              <a:buSzPts val="1800"/>
              <a:buFont typeface="Proxima Nova"/>
              <a:buChar char="●"/>
            </a:pPr>
            <a:r>
              <a:rPr lang="fr-FR" sz="1800">
                <a:solidFill>
                  <a:srgbClr val="434343"/>
                </a:solidFill>
                <a:latin typeface="Proxima Nova"/>
                <a:ea typeface="Proxima Nova"/>
                <a:cs typeface="Proxima Nova"/>
                <a:sym typeface="Proxima Nova"/>
              </a:rPr>
              <a:t>Favoriser l’inclusion digitale des personnes déplacées de force </a:t>
            </a:r>
            <a:endParaRPr sz="1800">
              <a:solidFill>
                <a:srgbClr val="434343"/>
              </a:solidFill>
              <a:latin typeface="Proxima Nova"/>
              <a:ea typeface="Proxima Nova"/>
              <a:cs typeface="Proxima Nova"/>
              <a:sym typeface="Proxima Nova"/>
            </a:endParaRPr>
          </a:p>
          <a:p>
            <a:pPr indent="-342900" lvl="0" marL="457200" marR="0" rtl="0" algn="l">
              <a:lnSpc>
                <a:spcPct val="115000"/>
              </a:lnSpc>
              <a:spcBef>
                <a:spcPts val="1000"/>
              </a:spcBef>
              <a:spcAft>
                <a:spcPts val="1000"/>
              </a:spcAft>
              <a:buClr>
                <a:srgbClr val="FAEB00"/>
              </a:buClr>
              <a:buSzPts val="1800"/>
              <a:buFont typeface="Proxima Nova"/>
              <a:buChar char="●"/>
            </a:pPr>
            <a:r>
              <a:rPr lang="fr-FR" sz="1800">
                <a:solidFill>
                  <a:srgbClr val="434343"/>
                </a:solidFill>
                <a:latin typeface="Proxima Nova"/>
                <a:ea typeface="Proxima Nova"/>
                <a:cs typeface="Proxima Nova"/>
                <a:sym typeface="Proxima Nova"/>
              </a:rPr>
              <a:t>Faciliter leur accès à l’assistance et aux services de protection du HCR et de ses partenaires</a:t>
            </a:r>
            <a:endParaRPr sz="1800">
              <a:solidFill>
                <a:srgbClr val="434343"/>
              </a:solidFill>
              <a:latin typeface="Proxima Nova"/>
              <a:ea typeface="Proxima Nova"/>
              <a:cs typeface="Proxima Nova"/>
              <a:sym typeface="Proxima Nova"/>
            </a:endParaRPr>
          </a:p>
        </p:txBody>
      </p:sp>
      <p:pic>
        <p:nvPicPr>
          <p:cNvPr id="290" name="Google Shape;290;p42"/>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291" name="Google Shape;291;p42"/>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43"/>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7" name="Google Shape;297;p43"/>
          <p:cNvSpPr txBox="1"/>
          <p:nvPr>
            <p:ph type="title"/>
          </p:nvPr>
        </p:nvSpPr>
        <p:spPr>
          <a:xfrm>
            <a:off x="842500" y="204350"/>
            <a:ext cx="7515900" cy="759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lt2"/>
              </a:buClr>
              <a:buSzPts val="3200"/>
              <a:buFont typeface="Arial"/>
              <a:buNone/>
            </a:pPr>
            <a:r>
              <a:rPr b="0" lang="fr-FR" sz="2800">
                <a:solidFill>
                  <a:schemeClr val="lt1"/>
                </a:solidFill>
                <a:latin typeface="Proxima Nova"/>
                <a:ea typeface="Proxima Nova"/>
                <a:cs typeface="Proxima Nova"/>
                <a:sym typeface="Proxima Nova"/>
              </a:rPr>
              <a:t>Comment présenter votre rôle aux personnes réfugiés et déplacées ?</a:t>
            </a:r>
            <a:endParaRPr b="0" sz="2800">
              <a:solidFill>
                <a:schemeClr val="lt1"/>
              </a:solidFill>
              <a:latin typeface="Proxima Nova"/>
              <a:ea typeface="Proxima Nova"/>
              <a:cs typeface="Proxima Nova"/>
              <a:sym typeface="Proxima Nova"/>
            </a:endParaRPr>
          </a:p>
        </p:txBody>
      </p:sp>
      <p:sp>
        <p:nvSpPr>
          <p:cNvPr id="298" name="Google Shape;298;p43"/>
          <p:cNvSpPr txBox="1"/>
          <p:nvPr/>
        </p:nvSpPr>
        <p:spPr>
          <a:xfrm>
            <a:off x="743175" y="1209925"/>
            <a:ext cx="7615200" cy="3523200"/>
          </a:xfrm>
          <a:prstGeom prst="rect">
            <a:avLst/>
          </a:prstGeom>
          <a:noFill/>
          <a:ln>
            <a:noFill/>
          </a:ln>
        </p:spPr>
        <p:txBody>
          <a:bodyPr anchorCtr="0" anchor="t" bIns="91425" lIns="91425" spcFirstLastPara="1" rIns="91425" wrap="square" tIns="91425">
            <a:noAutofit/>
          </a:bodyPr>
          <a:lstStyle/>
          <a:p>
            <a:pPr indent="-336550" lvl="0" marL="457200" marR="0" rtl="0" algn="l">
              <a:lnSpc>
                <a:spcPct val="115000"/>
              </a:lnSpc>
              <a:spcBef>
                <a:spcPts val="0"/>
              </a:spcBef>
              <a:spcAft>
                <a:spcPts val="0"/>
              </a:spcAft>
              <a:buClr>
                <a:srgbClr val="FAEB00"/>
              </a:buClr>
              <a:buSzPts val="1700"/>
              <a:buFont typeface="Proxima Nova"/>
              <a:buChar char="●"/>
            </a:pPr>
            <a:r>
              <a:rPr lang="fr-FR" sz="1700">
                <a:solidFill>
                  <a:srgbClr val="434343"/>
                </a:solidFill>
                <a:latin typeface="Proxima Nova"/>
                <a:ea typeface="Proxima Nova"/>
                <a:cs typeface="Proxima Nova"/>
                <a:sym typeface="Proxima Nova"/>
              </a:rPr>
              <a:t>Nous sommes ici pour découvrir le smartphone (ou téléphone intelligent) et internet.” </a:t>
            </a:r>
            <a:endParaRPr sz="1700">
              <a:solidFill>
                <a:srgbClr val="434343"/>
              </a:solidFill>
              <a:latin typeface="Proxima Nova"/>
              <a:ea typeface="Proxima Nova"/>
              <a:cs typeface="Proxima Nova"/>
              <a:sym typeface="Proxima Nova"/>
            </a:endParaRPr>
          </a:p>
          <a:p>
            <a:pPr indent="-336550" lvl="0" marL="457200" marR="0" rtl="0" algn="l">
              <a:lnSpc>
                <a:spcPct val="115000"/>
              </a:lnSpc>
              <a:spcBef>
                <a:spcPts val="500"/>
              </a:spcBef>
              <a:spcAft>
                <a:spcPts val="0"/>
              </a:spcAft>
              <a:buClr>
                <a:srgbClr val="FAEB00"/>
              </a:buClr>
              <a:buSzPts val="1700"/>
              <a:buFont typeface="Proxima Nova"/>
              <a:buChar char="●"/>
            </a:pPr>
            <a:r>
              <a:rPr lang="fr-FR" sz="1700">
                <a:solidFill>
                  <a:srgbClr val="434343"/>
                </a:solidFill>
                <a:latin typeface="Proxima Nova"/>
                <a:ea typeface="Proxima Nova"/>
                <a:cs typeface="Proxima Nova"/>
                <a:sym typeface="Proxima Nova"/>
              </a:rPr>
              <a:t>Par exemple, nous allons découvrir comment prendre une photo, comment faire une recherche sur internet ou comment trouver son chemin grâce à son téléphone.</a:t>
            </a:r>
            <a:endParaRPr sz="1700">
              <a:solidFill>
                <a:srgbClr val="434343"/>
              </a:solidFill>
              <a:latin typeface="Proxima Nova"/>
              <a:ea typeface="Proxima Nova"/>
              <a:cs typeface="Proxima Nova"/>
              <a:sym typeface="Proxima Nova"/>
            </a:endParaRPr>
          </a:p>
          <a:p>
            <a:pPr indent="-336550" lvl="0" marL="457200" marR="0" rtl="0" algn="l">
              <a:lnSpc>
                <a:spcPct val="115000"/>
              </a:lnSpc>
              <a:spcBef>
                <a:spcPts val="500"/>
              </a:spcBef>
              <a:spcAft>
                <a:spcPts val="0"/>
              </a:spcAft>
              <a:buClr>
                <a:srgbClr val="FAEB00"/>
              </a:buClr>
              <a:buSzPts val="1700"/>
              <a:buFont typeface="Proxima Nova"/>
              <a:buChar char="●"/>
            </a:pPr>
            <a:r>
              <a:rPr lang="fr-FR" sz="1700">
                <a:solidFill>
                  <a:srgbClr val="434343"/>
                </a:solidFill>
                <a:latin typeface="Proxima Nova"/>
                <a:ea typeface="Proxima Nova"/>
                <a:cs typeface="Proxima Nova"/>
                <a:sym typeface="Proxima Nova"/>
              </a:rPr>
              <a:t>Nous allons aussi voir quel rôle le smartphone et l’internet mobile peuvent jouer en contexte de déplacement</a:t>
            </a:r>
            <a:endParaRPr sz="1700">
              <a:solidFill>
                <a:srgbClr val="434343"/>
              </a:solidFill>
              <a:latin typeface="Proxima Nova"/>
              <a:ea typeface="Proxima Nova"/>
              <a:cs typeface="Proxima Nova"/>
              <a:sym typeface="Proxima Nova"/>
            </a:endParaRPr>
          </a:p>
          <a:p>
            <a:pPr indent="-336550" lvl="0" marL="457200" marR="0" rtl="0" algn="l">
              <a:lnSpc>
                <a:spcPct val="115000"/>
              </a:lnSpc>
              <a:spcBef>
                <a:spcPts val="500"/>
              </a:spcBef>
              <a:spcAft>
                <a:spcPts val="0"/>
              </a:spcAft>
              <a:buClr>
                <a:srgbClr val="FAEB00"/>
              </a:buClr>
              <a:buSzPts val="1700"/>
              <a:buFont typeface="Proxima Nova"/>
              <a:buChar char="●"/>
            </a:pPr>
            <a:r>
              <a:rPr lang="fr-FR" sz="1700">
                <a:solidFill>
                  <a:srgbClr val="434343"/>
                </a:solidFill>
                <a:latin typeface="Proxima Nova"/>
                <a:ea typeface="Proxima Nova"/>
                <a:cs typeface="Proxima Nova"/>
                <a:sym typeface="Proxima Nova"/>
              </a:rPr>
              <a:t>Il n’y a pas de bonne ou de mauvaise réponse.</a:t>
            </a:r>
            <a:endParaRPr sz="1700">
              <a:solidFill>
                <a:srgbClr val="434343"/>
              </a:solidFill>
              <a:latin typeface="Proxima Nova"/>
              <a:ea typeface="Proxima Nova"/>
              <a:cs typeface="Proxima Nova"/>
              <a:sym typeface="Proxima Nova"/>
            </a:endParaRPr>
          </a:p>
          <a:p>
            <a:pPr indent="-336550" lvl="0" marL="457200" marR="0" rtl="0" algn="l">
              <a:lnSpc>
                <a:spcPct val="115000"/>
              </a:lnSpc>
              <a:spcBef>
                <a:spcPts val="500"/>
              </a:spcBef>
              <a:spcAft>
                <a:spcPts val="500"/>
              </a:spcAft>
              <a:buClr>
                <a:srgbClr val="FAEB00"/>
              </a:buClr>
              <a:buSzPts val="1700"/>
              <a:buFont typeface="Proxima Nova"/>
              <a:buChar char="●"/>
            </a:pPr>
            <a:r>
              <a:rPr lang="fr-FR" sz="1700">
                <a:solidFill>
                  <a:srgbClr val="434343"/>
                </a:solidFill>
                <a:latin typeface="Proxima Nova"/>
                <a:ea typeface="Proxima Nova"/>
                <a:cs typeface="Proxima Nova"/>
                <a:sym typeface="Proxima Nova"/>
              </a:rPr>
              <a:t>Mon rôle en tant que formateur est de vous aider à apprendre, ce n’est pas de vous juger.</a:t>
            </a:r>
            <a:endParaRPr sz="1700">
              <a:solidFill>
                <a:srgbClr val="434343"/>
              </a:solidFill>
              <a:latin typeface="Proxima Nova"/>
              <a:ea typeface="Proxima Nova"/>
              <a:cs typeface="Proxima Nova"/>
              <a:sym typeface="Proxima Nova"/>
            </a:endParaRPr>
          </a:p>
        </p:txBody>
      </p:sp>
      <p:pic>
        <p:nvPicPr>
          <p:cNvPr id="299" name="Google Shape;299;p43"/>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300" name="Google Shape;300;p43"/>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pic>
        <p:nvPicPr>
          <p:cNvPr id="305" name="Google Shape;305;p44"/>
          <p:cNvPicPr preferRelativeResize="0"/>
          <p:nvPr/>
        </p:nvPicPr>
        <p:blipFill rotWithShape="1">
          <a:blip r:embed="rId3">
            <a:alphaModFix/>
          </a:blip>
          <a:srcRect b="475" l="0" r="0" t="475"/>
          <a:stretch/>
        </p:blipFill>
        <p:spPr>
          <a:xfrm>
            <a:off x="0" y="0"/>
            <a:ext cx="9144000" cy="5143500"/>
          </a:xfrm>
          <a:prstGeom prst="rect">
            <a:avLst/>
          </a:prstGeom>
          <a:noFill/>
          <a:ln>
            <a:noFill/>
          </a:ln>
        </p:spPr>
      </p:pic>
      <p:sp>
        <p:nvSpPr>
          <p:cNvPr id="306" name="Google Shape;306;p44"/>
          <p:cNvSpPr/>
          <p:nvPr/>
        </p:nvSpPr>
        <p:spPr>
          <a:xfrm>
            <a:off x="0" y="0"/>
            <a:ext cx="9144000" cy="5143500"/>
          </a:xfrm>
          <a:prstGeom prst="rect">
            <a:avLst/>
          </a:prstGeom>
          <a:solidFill>
            <a:srgbClr val="01579B">
              <a:alpha val="789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44"/>
          <p:cNvSpPr txBox="1"/>
          <p:nvPr>
            <p:ph idx="1" type="body"/>
          </p:nvPr>
        </p:nvSpPr>
        <p:spPr>
          <a:xfrm>
            <a:off x="812125" y="2774950"/>
            <a:ext cx="5954700" cy="779400"/>
          </a:xfrm>
          <a:prstGeom prst="rect">
            <a:avLst/>
          </a:prstGeom>
          <a:noFill/>
          <a:ln>
            <a:noFill/>
          </a:ln>
        </p:spPr>
        <p:txBody>
          <a:bodyPr anchorCtr="0" anchor="t" bIns="91425" lIns="91425" spcFirstLastPara="1" rIns="91425" wrap="square" tIns="91425">
            <a:noAutofit/>
          </a:bodyPr>
          <a:lstStyle/>
          <a:p>
            <a:pPr indent="-469900" lvl="0" marL="457200" marR="0" rtl="0" algn="l">
              <a:lnSpc>
                <a:spcPct val="100000"/>
              </a:lnSpc>
              <a:spcBef>
                <a:spcPts val="0"/>
              </a:spcBef>
              <a:spcAft>
                <a:spcPts val="0"/>
              </a:spcAft>
              <a:buClr>
                <a:schemeClr val="lt1"/>
              </a:buClr>
              <a:buSzPts val="3800"/>
              <a:buFont typeface="Proxima Nova"/>
              <a:buAutoNum type="arabicPeriod"/>
            </a:pPr>
            <a:r>
              <a:rPr lang="fr-FR" sz="3800">
                <a:solidFill>
                  <a:schemeClr val="lt1"/>
                </a:solidFill>
                <a:latin typeface="Proxima Nova"/>
                <a:ea typeface="Proxima Nova"/>
                <a:cs typeface="Proxima Nova"/>
                <a:sym typeface="Proxima Nova"/>
              </a:rPr>
              <a:t>Utiliser un Smartphone</a:t>
            </a:r>
            <a:endParaRPr sz="3800">
              <a:solidFill>
                <a:schemeClr val="lt1"/>
              </a:solidFill>
              <a:latin typeface="Proxima Nova"/>
              <a:ea typeface="Proxima Nova"/>
              <a:cs typeface="Proxima Nova"/>
              <a:sym typeface="Proxima Nova"/>
            </a:endParaRPr>
          </a:p>
          <a:p>
            <a:pPr indent="0" lvl="0" marL="0" marR="0" rtl="0" algn="l">
              <a:lnSpc>
                <a:spcPct val="100000"/>
              </a:lnSpc>
              <a:spcBef>
                <a:spcPts val="0"/>
              </a:spcBef>
              <a:spcAft>
                <a:spcPts val="0"/>
              </a:spcAft>
              <a:buSzPts val="1800"/>
              <a:buNone/>
            </a:pPr>
            <a:r>
              <a:t/>
            </a:r>
            <a:endParaRPr sz="3800">
              <a:solidFill>
                <a:schemeClr val="lt1"/>
              </a:solidFill>
              <a:latin typeface="Proxima Nova"/>
              <a:ea typeface="Proxima Nova"/>
              <a:cs typeface="Proxima Nova"/>
              <a:sym typeface="Proxima Nova"/>
            </a:endParaRPr>
          </a:p>
        </p:txBody>
      </p:sp>
      <p:pic>
        <p:nvPicPr>
          <p:cNvPr id="308" name="Google Shape;308;p44"/>
          <p:cNvPicPr preferRelativeResize="0"/>
          <p:nvPr/>
        </p:nvPicPr>
        <p:blipFill rotWithShape="1">
          <a:blip r:embed="rId4">
            <a:alphaModFix/>
          </a:blip>
          <a:srcRect b="4049" l="0" r="0" t="0"/>
          <a:stretch/>
        </p:blipFill>
        <p:spPr>
          <a:xfrm>
            <a:off x="911925" y="1310925"/>
            <a:ext cx="1231500" cy="11818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45"/>
          <p:cNvSpPr/>
          <p:nvPr/>
        </p:nvSpPr>
        <p:spPr>
          <a:xfrm>
            <a:off x="0" y="5725"/>
            <a:ext cx="9144000" cy="1115100"/>
          </a:xfrm>
          <a:prstGeom prst="rect">
            <a:avLst/>
          </a:prstGeom>
          <a:solidFill>
            <a:srgbClr val="0157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45"/>
          <p:cNvSpPr txBox="1"/>
          <p:nvPr>
            <p:ph type="title"/>
          </p:nvPr>
        </p:nvSpPr>
        <p:spPr>
          <a:xfrm>
            <a:off x="613900" y="204350"/>
            <a:ext cx="8155800" cy="7590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Clr>
                <a:schemeClr val="accent1"/>
              </a:buClr>
              <a:buSzPts val="3200"/>
              <a:buFont typeface="Arial"/>
              <a:buNone/>
            </a:pPr>
            <a:r>
              <a:rPr b="0" lang="fr-FR" sz="2800">
                <a:solidFill>
                  <a:schemeClr val="lt1"/>
                </a:solidFill>
                <a:latin typeface="Proxima Nova"/>
                <a:ea typeface="Proxima Nova"/>
                <a:cs typeface="Proxima Nova"/>
                <a:sym typeface="Proxima Nova"/>
              </a:rPr>
              <a:t>Découverte et prise en main</a:t>
            </a:r>
            <a:endParaRPr b="0" sz="2800">
              <a:solidFill>
                <a:schemeClr val="lt1"/>
              </a:solidFill>
              <a:latin typeface="Proxima Nova"/>
              <a:ea typeface="Proxima Nova"/>
              <a:cs typeface="Proxima Nova"/>
              <a:sym typeface="Proxima Nova"/>
            </a:endParaRPr>
          </a:p>
        </p:txBody>
      </p:sp>
      <p:pic>
        <p:nvPicPr>
          <p:cNvPr id="315" name="Google Shape;315;p45"/>
          <p:cNvPicPr preferRelativeResize="0"/>
          <p:nvPr/>
        </p:nvPicPr>
        <p:blipFill rotWithShape="1">
          <a:blip r:embed="rId3">
            <a:alphaModFix/>
          </a:blip>
          <a:srcRect b="0" l="0" r="0" t="0"/>
          <a:stretch/>
        </p:blipFill>
        <p:spPr>
          <a:xfrm>
            <a:off x="6812975" y="4695725"/>
            <a:ext cx="608076" cy="252026"/>
          </a:xfrm>
          <a:prstGeom prst="rect">
            <a:avLst/>
          </a:prstGeom>
          <a:noFill/>
          <a:ln>
            <a:noFill/>
          </a:ln>
        </p:spPr>
      </p:pic>
      <p:cxnSp>
        <p:nvCxnSpPr>
          <p:cNvPr id="316" name="Google Shape;316;p45"/>
          <p:cNvCxnSpPr/>
          <p:nvPr/>
        </p:nvCxnSpPr>
        <p:spPr>
          <a:xfrm>
            <a:off x="7527075" y="4612750"/>
            <a:ext cx="300" cy="395700"/>
          </a:xfrm>
          <a:prstGeom prst="straightConnector1">
            <a:avLst/>
          </a:prstGeom>
          <a:noFill/>
          <a:ln cap="flat" cmpd="sng" w="9525">
            <a:solidFill>
              <a:srgbClr val="CCCCCC"/>
            </a:solidFill>
            <a:prstDash val="solid"/>
            <a:round/>
            <a:headEnd len="med" w="med" type="none"/>
            <a:tailEnd len="med" w="med" type="none"/>
          </a:ln>
        </p:spPr>
      </p:cxnSp>
      <p:sp>
        <p:nvSpPr>
          <p:cNvPr id="317" name="Google Shape;317;p45"/>
          <p:cNvSpPr txBox="1"/>
          <p:nvPr/>
        </p:nvSpPr>
        <p:spPr>
          <a:xfrm>
            <a:off x="649100" y="1266550"/>
            <a:ext cx="8020800" cy="654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None/>
            </a:pPr>
            <a:r>
              <a:rPr lang="fr-FR" sz="1700">
                <a:latin typeface="Proxima Nova"/>
                <a:ea typeface="Proxima Nova"/>
                <a:cs typeface="Proxima Nova"/>
                <a:sym typeface="Proxima Nova"/>
              </a:rPr>
              <a:t>“Pourquoi on appelle ça un smartphone ou téléphone intelligent ?”</a:t>
            </a:r>
            <a:endParaRPr sz="1700">
              <a:latin typeface="Proxima Nova"/>
              <a:ea typeface="Proxima Nova"/>
              <a:cs typeface="Proxima Nova"/>
              <a:sym typeface="Proxima Nova"/>
            </a:endParaRPr>
          </a:p>
          <a:p>
            <a:pPr indent="0" lvl="0" marL="0" marR="0" rtl="0" algn="l">
              <a:lnSpc>
                <a:spcPct val="115000"/>
              </a:lnSpc>
              <a:spcBef>
                <a:spcPts val="0"/>
              </a:spcBef>
              <a:spcAft>
                <a:spcPts val="0"/>
              </a:spcAft>
              <a:buNone/>
            </a:pPr>
            <a:r>
              <a:t/>
            </a:r>
            <a:endParaRPr b="1" sz="1100">
              <a:latin typeface="Proxima Nova"/>
              <a:ea typeface="Proxima Nova"/>
              <a:cs typeface="Proxima Nova"/>
              <a:sym typeface="Proxima Nova"/>
            </a:endParaRPr>
          </a:p>
        </p:txBody>
      </p:sp>
      <p:pic>
        <p:nvPicPr>
          <p:cNvPr id="318" name="Google Shape;318;p45"/>
          <p:cNvPicPr preferRelativeResize="0"/>
          <p:nvPr/>
        </p:nvPicPr>
        <p:blipFill>
          <a:blip r:embed="rId4">
            <a:alphaModFix/>
          </a:blip>
          <a:stretch>
            <a:fillRect/>
          </a:stretch>
        </p:blipFill>
        <p:spPr>
          <a:xfrm>
            <a:off x="1455462" y="2620822"/>
            <a:ext cx="1511265" cy="1602959"/>
          </a:xfrm>
          <a:prstGeom prst="rect">
            <a:avLst/>
          </a:prstGeom>
          <a:noFill/>
          <a:ln>
            <a:noFill/>
          </a:ln>
        </p:spPr>
      </p:pic>
      <p:sp>
        <p:nvSpPr>
          <p:cNvPr id="319" name="Google Shape;319;p45"/>
          <p:cNvSpPr/>
          <p:nvPr/>
        </p:nvSpPr>
        <p:spPr>
          <a:xfrm>
            <a:off x="1750049" y="2843514"/>
            <a:ext cx="46800" cy="262200"/>
          </a:xfrm>
          <a:prstGeom prst="flowChartAlternateProcess">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45"/>
          <p:cNvSpPr/>
          <p:nvPr/>
        </p:nvSpPr>
        <p:spPr>
          <a:xfrm>
            <a:off x="1750050" y="3246954"/>
            <a:ext cx="46800" cy="133200"/>
          </a:xfrm>
          <a:prstGeom prst="flowChartAlternateProcess">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21" name="Google Shape;321;p45"/>
          <p:cNvPicPr preferRelativeResize="0"/>
          <p:nvPr/>
        </p:nvPicPr>
        <p:blipFill rotWithShape="1">
          <a:blip r:embed="rId5">
            <a:alphaModFix/>
          </a:blip>
          <a:srcRect b="0" l="0" r="0" t="0"/>
          <a:stretch/>
        </p:blipFill>
        <p:spPr>
          <a:xfrm>
            <a:off x="3025878" y="2419350"/>
            <a:ext cx="2809273" cy="2809275"/>
          </a:xfrm>
          <a:prstGeom prst="rect">
            <a:avLst/>
          </a:prstGeom>
          <a:noFill/>
          <a:ln>
            <a:noFill/>
          </a:ln>
        </p:spPr>
      </p:pic>
      <p:pic>
        <p:nvPicPr>
          <p:cNvPr id="322" name="Google Shape;322;p45"/>
          <p:cNvPicPr preferRelativeResize="0"/>
          <p:nvPr/>
        </p:nvPicPr>
        <p:blipFill>
          <a:blip r:embed="rId6">
            <a:alphaModFix/>
          </a:blip>
          <a:stretch>
            <a:fillRect/>
          </a:stretch>
        </p:blipFill>
        <p:spPr>
          <a:xfrm>
            <a:off x="5772918" y="2620818"/>
            <a:ext cx="1759833" cy="1759814"/>
          </a:xfrm>
          <a:prstGeom prst="rect">
            <a:avLst/>
          </a:prstGeom>
          <a:noFill/>
          <a:ln>
            <a:noFill/>
          </a:ln>
        </p:spPr>
      </p:pic>
      <p:sp>
        <p:nvSpPr>
          <p:cNvPr id="323" name="Google Shape;323;p45"/>
          <p:cNvSpPr txBox="1"/>
          <p:nvPr/>
        </p:nvSpPr>
        <p:spPr>
          <a:xfrm>
            <a:off x="649100" y="1723750"/>
            <a:ext cx="8020800" cy="955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None/>
            </a:pPr>
            <a:r>
              <a:rPr lang="fr-FR" sz="1700">
                <a:latin typeface="Proxima Nova"/>
                <a:ea typeface="Proxima Nova"/>
                <a:cs typeface="Proxima Nova"/>
                <a:sym typeface="Proxima Nova"/>
              </a:rPr>
              <a:t>Présenter les différents composants : où augmenter le volume ? où brancher le chargeur ? où brancher les écouteurs ?</a:t>
            </a:r>
            <a:endParaRPr sz="1700">
              <a:latin typeface="Proxima Nova"/>
              <a:ea typeface="Proxima Nova"/>
              <a:cs typeface="Proxima Nova"/>
              <a:sym typeface="Proxima Nova"/>
            </a:endParaRPr>
          </a:p>
          <a:p>
            <a:pPr indent="0" lvl="0" marL="0" marR="0" rtl="0" algn="l">
              <a:lnSpc>
                <a:spcPct val="115000"/>
              </a:lnSpc>
              <a:spcBef>
                <a:spcPts val="0"/>
              </a:spcBef>
              <a:spcAft>
                <a:spcPts val="0"/>
              </a:spcAft>
              <a:buNone/>
            </a:pPr>
            <a:r>
              <a:t/>
            </a:r>
            <a:endParaRPr b="1" sz="1100">
              <a:latin typeface="Proxima Nova"/>
              <a:ea typeface="Proxima Nova"/>
              <a:cs typeface="Proxima Nova"/>
              <a:sym typeface="Proxima Nova"/>
            </a:endParaRPr>
          </a:p>
        </p:txBody>
      </p:sp>
      <p:cxnSp>
        <p:nvCxnSpPr>
          <p:cNvPr id="324" name="Google Shape;324;p45"/>
          <p:cNvCxnSpPr/>
          <p:nvPr/>
        </p:nvCxnSpPr>
        <p:spPr>
          <a:xfrm flipH="1" rot="10800000">
            <a:off x="769575" y="2957225"/>
            <a:ext cx="828000" cy="9600"/>
          </a:xfrm>
          <a:prstGeom prst="straightConnector1">
            <a:avLst/>
          </a:prstGeom>
          <a:noFill/>
          <a:ln cap="flat" cmpd="sng" w="28575">
            <a:solidFill>
              <a:srgbClr val="82CA9C"/>
            </a:solidFill>
            <a:prstDash val="solid"/>
            <a:round/>
            <a:headEnd len="med" w="med" type="none"/>
            <a:tailEnd len="med" w="med" type="triangle"/>
          </a:ln>
        </p:spPr>
      </p:cxnSp>
      <p:cxnSp>
        <p:nvCxnSpPr>
          <p:cNvPr id="325" name="Google Shape;325;p45"/>
          <p:cNvCxnSpPr/>
          <p:nvPr/>
        </p:nvCxnSpPr>
        <p:spPr>
          <a:xfrm flipH="1" rot="10800000">
            <a:off x="769575" y="3338225"/>
            <a:ext cx="828000" cy="9600"/>
          </a:xfrm>
          <a:prstGeom prst="straightConnector1">
            <a:avLst/>
          </a:prstGeom>
          <a:noFill/>
          <a:ln cap="flat" cmpd="sng" w="28575">
            <a:solidFill>
              <a:srgbClr val="82CA9C"/>
            </a:solidFill>
            <a:prstDash val="solid"/>
            <a:round/>
            <a:headEnd len="med" w="med" type="none"/>
            <a:tailEnd len="med" w="med" type="triangle"/>
          </a:ln>
        </p:spPr>
      </p:cxnSp>
      <p:cxnSp>
        <p:nvCxnSpPr>
          <p:cNvPr id="326" name="Google Shape;326;p45"/>
          <p:cNvCxnSpPr/>
          <p:nvPr/>
        </p:nvCxnSpPr>
        <p:spPr>
          <a:xfrm rot="10800000">
            <a:off x="2223725" y="4307825"/>
            <a:ext cx="3600" cy="419400"/>
          </a:xfrm>
          <a:prstGeom prst="straightConnector1">
            <a:avLst/>
          </a:prstGeom>
          <a:noFill/>
          <a:ln cap="flat" cmpd="sng" w="28575">
            <a:solidFill>
              <a:srgbClr val="82CA9C"/>
            </a:solidFill>
            <a:prstDash val="solid"/>
            <a:round/>
            <a:headEnd len="med" w="med" type="none"/>
            <a:tailEnd len="med" w="med" type="triangle"/>
          </a:ln>
        </p:spPr>
      </p:cxnSp>
      <p:cxnSp>
        <p:nvCxnSpPr>
          <p:cNvPr id="327" name="Google Shape;327;p45"/>
          <p:cNvCxnSpPr/>
          <p:nvPr/>
        </p:nvCxnSpPr>
        <p:spPr>
          <a:xfrm rot="10800000">
            <a:off x="1995125" y="4307825"/>
            <a:ext cx="3600" cy="419400"/>
          </a:xfrm>
          <a:prstGeom prst="straightConnector1">
            <a:avLst/>
          </a:prstGeom>
          <a:noFill/>
          <a:ln cap="flat" cmpd="sng" w="28575">
            <a:solidFill>
              <a:srgbClr val="82CA9C"/>
            </a:solidFill>
            <a:prstDash val="solid"/>
            <a:round/>
            <a:headEnd len="med" w="med" type="none"/>
            <a:tailEnd len="med" w="med" type="triangle"/>
          </a:ln>
        </p:spPr>
      </p:cxnSp>
    </p:spTree>
  </p:cSld>
  <p:clrMapOvr>
    <a:masterClrMapping/>
  </p:clrMapOvr>
</p:sld>
</file>

<file path=ppt/theme/theme1.xml><?xml version="1.0" encoding="utf-8"?>
<a:theme xmlns:a="http://schemas.openxmlformats.org/drawingml/2006/main" xmlns:r="http://schemas.openxmlformats.org/officeDocument/2006/relationships" name="UNHCR2016">
  <a:themeElements>
    <a:clrScheme name="UNHCR2016">
      <a:dk1>
        <a:srgbClr val="000000"/>
      </a:dk1>
      <a:lt1>
        <a:srgbClr val="FFFFFF"/>
      </a:lt1>
      <a:dk2>
        <a:srgbClr val="FFFFFF"/>
      </a:dk2>
      <a:lt2>
        <a:srgbClr val="0072BC"/>
      </a:lt2>
      <a:accent1>
        <a:srgbClr val="0072BC"/>
      </a:accent1>
      <a:accent2>
        <a:srgbClr val="000000"/>
      </a:accent2>
      <a:accent3>
        <a:srgbClr val="FAEB00"/>
      </a:accent3>
      <a:accent4>
        <a:srgbClr val="17375F"/>
      </a:accent4>
      <a:accent5>
        <a:srgbClr val="08B499"/>
      </a:accent5>
      <a:accent6>
        <a:srgbClr val="EF4960"/>
      </a:accent6>
      <a:hlink>
        <a:srgbClr val="0072BC"/>
      </a:hlink>
      <a:folHlink>
        <a:srgbClr val="0072B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